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mp4" ContentType="video/mp4"/>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1"/>
  </p:notesMasterIdLst>
  <p:handoutMasterIdLst>
    <p:handoutMasterId r:id="rId62"/>
  </p:handoutMasterIdLst>
  <p:sldIdLst>
    <p:sldId id="309" r:id="rId5"/>
    <p:sldId id="307" r:id="rId6"/>
    <p:sldId id="257" r:id="rId7"/>
    <p:sldId id="308" r:id="rId8"/>
    <p:sldId id="345" r:id="rId9"/>
    <p:sldId id="334" r:id="rId10"/>
    <p:sldId id="258" r:id="rId11"/>
    <p:sldId id="259" r:id="rId12"/>
    <p:sldId id="260" r:id="rId13"/>
    <p:sldId id="261" r:id="rId14"/>
    <p:sldId id="262" r:id="rId15"/>
    <p:sldId id="304" r:id="rId16"/>
    <p:sldId id="270" r:id="rId17"/>
    <p:sldId id="271" r:id="rId18"/>
    <p:sldId id="272" r:id="rId19"/>
    <p:sldId id="276" r:id="rId20"/>
    <p:sldId id="277" r:id="rId21"/>
    <p:sldId id="278" r:id="rId22"/>
    <p:sldId id="347" r:id="rId23"/>
    <p:sldId id="346" r:id="rId24"/>
    <p:sldId id="344" r:id="rId25"/>
    <p:sldId id="343" r:id="rId26"/>
    <p:sldId id="338" r:id="rId27"/>
    <p:sldId id="339" r:id="rId28"/>
    <p:sldId id="340" r:id="rId29"/>
    <p:sldId id="341" r:id="rId30"/>
    <p:sldId id="342" r:id="rId31"/>
    <p:sldId id="279" r:id="rId32"/>
    <p:sldId id="332" r:id="rId33"/>
    <p:sldId id="281" r:id="rId34"/>
    <p:sldId id="282" r:id="rId35"/>
    <p:sldId id="284" r:id="rId36"/>
    <p:sldId id="285" r:id="rId37"/>
    <p:sldId id="286" r:id="rId38"/>
    <p:sldId id="335" r:id="rId39"/>
    <p:sldId id="336" r:id="rId40"/>
    <p:sldId id="337" r:id="rId41"/>
    <p:sldId id="290" r:id="rId42"/>
    <p:sldId id="310" r:id="rId43"/>
    <p:sldId id="311" r:id="rId44"/>
    <p:sldId id="312" r:id="rId45"/>
    <p:sldId id="313" r:id="rId46"/>
    <p:sldId id="314" r:id="rId47"/>
    <p:sldId id="315" r:id="rId48"/>
    <p:sldId id="316" r:id="rId49"/>
    <p:sldId id="317" r:id="rId50"/>
    <p:sldId id="318" r:id="rId51"/>
    <p:sldId id="320" r:id="rId52"/>
    <p:sldId id="323" r:id="rId53"/>
    <p:sldId id="324" r:id="rId54"/>
    <p:sldId id="327" r:id="rId55"/>
    <p:sldId id="328" r:id="rId56"/>
    <p:sldId id="329" r:id="rId57"/>
    <p:sldId id="331" r:id="rId58"/>
    <p:sldId id="348" r:id="rId59"/>
    <p:sldId id="350" r:id="rId60"/>
  </p:sldIdLst>
  <p:sldSz cx="9144000" cy="6858000" type="screen4x3"/>
  <p:notesSz cx="6669088" cy="9926638"/>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ction par défaut" id="{3CA88147-FEEA-4DFF-B164-A39FE88B7D76}">
          <p14:sldIdLst>
            <p14:sldId id="309"/>
            <p14:sldId id="307"/>
            <p14:sldId id="257"/>
            <p14:sldId id="308"/>
            <p14:sldId id="345"/>
            <p14:sldId id="334"/>
            <p14:sldId id="258"/>
            <p14:sldId id="259"/>
            <p14:sldId id="260"/>
            <p14:sldId id="261"/>
            <p14:sldId id="262"/>
            <p14:sldId id="304"/>
            <p14:sldId id="270"/>
            <p14:sldId id="271"/>
            <p14:sldId id="272"/>
            <p14:sldId id="276"/>
            <p14:sldId id="277"/>
            <p14:sldId id="278"/>
            <p14:sldId id="347"/>
            <p14:sldId id="346"/>
            <p14:sldId id="344"/>
            <p14:sldId id="343"/>
            <p14:sldId id="338"/>
            <p14:sldId id="339"/>
            <p14:sldId id="340"/>
            <p14:sldId id="341"/>
            <p14:sldId id="342"/>
            <p14:sldId id="279"/>
            <p14:sldId id="332"/>
            <p14:sldId id="281"/>
            <p14:sldId id="282"/>
            <p14:sldId id="284"/>
            <p14:sldId id="285"/>
            <p14:sldId id="286"/>
            <p14:sldId id="335"/>
            <p14:sldId id="336"/>
            <p14:sldId id="337"/>
            <p14:sldId id="290"/>
            <p14:sldId id="310"/>
            <p14:sldId id="311"/>
            <p14:sldId id="312"/>
            <p14:sldId id="313"/>
            <p14:sldId id="314"/>
            <p14:sldId id="315"/>
            <p14:sldId id="316"/>
            <p14:sldId id="317"/>
            <p14:sldId id="318"/>
            <p14:sldId id="320"/>
            <p14:sldId id="323"/>
            <p14:sldId id="324"/>
            <p14:sldId id="327"/>
            <p14:sldId id="328"/>
            <p14:sldId id="329"/>
            <p14:sldId id="331"/>
            <p14:sldId id="348"/>
            <p14:sldId id="350"/>
          </p14:sldIdLst>
        </p14:section>
        <p14:section name="Section sans titre" id="{7E6D91AA-2641-4F99-BD98-561D6F34D8B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3B11CD-492A-4EF1-B26B-E7CF8F51DC77}" v="303" dt="2020-10-16T16:41:53.1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3" autoAdjust="0"/>
    <p:restoredTop sz="78508" autoAdjust="0"/>
  </p:normalViewPr>
  <p:slideViewPr>
    <p:cSldViewPr>
      <p:cViewPr varScale="1">
        <p:scale>
          <a:sx n="88" d="100"/>
          <a:sy n="88" d="100"/>
        </p:scale>
        <p:origin x="1200"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ichaux Françoise" userId="S::brichaux@cpcp.be::4e84ed72-d3b7-4a2f-b639-c7e77af47355" providerId="AD" clId="Web-{083B11CD-492A-4EF1-B26B-E7CF8F51DC77}"/>
    <pc:docChg chg="modSld sldOrd">
      <pc:chgData name="Brichaux Françoise" userId="S::brichaux@cpcp.be::4e84ed72-d3b7-4a2f-b639-c7e77af47355" providerId="AD" clId="Web-{083B11CD-492A-4EF1-B26B-E7CF8F51DC77}" dt="2020-10-16T16:41:53.175" v="302" actId="20577"/>
      <pc:docMkLst>
        <pc:docMk/>
      </pc:docMkLst>
      <pc:sldChg chg="modSp ord">
        <pc:chgData name="Brichaux Françoise" userId="S::brichaux@cpcp.be::4e84ed72-d3b7-4a2f-b639-c7e77af47355" providerId="AD" clId="Web-{083B11CD-492A-4EF1-B26B-E7CF8F51DC77}" dt="2020-10-16T16:41:53.175" v="301" actId="20577"/>
        <pc:sldMkLst>
          <pc:docMk/>
          <pc:sldMk cId="1416794964" sldId="308"/>
        </pc:sldMkLst>
        <pc:spChg chg="mod">
          <ac:chgData name="Brichaux Françoise" userId="S::brichaux@cpcp.be::4e84ed72-d3b7-4a2f-b639-c7e77af47355" providerId="AD" clId="Web-{083B11CD-492A-4EF1-B26B-E7CF8F51DC77}" dt="2020-10-16T16:27:26.273" v="19" actId="20577"/>
          <ac:spMkLst>
            <pc:docMk/>
            <pc:sldMk cId="1416794964" sldId="308"/>
            <ac:spMk id="2" creationId="{00000000-0000-0000-0000-000000000000}"/>
          </ac:spMkLst>
        </pc:spChg>
        <pc:spChg chg="mod">
          <ac:chgData name="Brichaux Françoise" userId="S::brichaux@cpcp.be::4e84ed72-d3b7-4a2f-b639-c7e77af47355" providerId="AD" clId="Web-{083B11CD-492A-4EF1-B26B-E7CF8F51DC77}" dt="2020-10-16T16:41:53.175" v="301" actId="20577"/>
          <ac:spMkLst>
            <pc:docMk/>
            <pc:sldMk cId="1416794964" sldId="308"/>
            <ac:spMk id="3" creationId="{00000000-0000-0000-0000-000000000000}"/>
          </ac:spMkLst>
        </pc:spChg>
      </pc:sldChg>
    </pc:docChg>
  </pc:docChgLst>
</pc:chgInfo>
</file>

<file path=ppt/diagrams/_rels/data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image" Target="../media/image23.png"/></Relationships>
</file>

<file path=ppt/diagrams/_rels/drawing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D98885-2277-4CE9-B3E9-CBEC25D1D321}" type="doc">
      <dgm:prSet loTypeId="urn:microsoft.com/office/officeart/2005/8/layout/process4" loCatId="list" qsTypeId="urn:microsoft.com/office/officeart/2005/8/quickstyle/simple4" qsCatId="simple" csTypeId="urn:microsoft.com/office/officeart/2005/8/colors/colorful1#4" csCatId="colorful" phldr="1"/>
      <dgm:spPr/>
      <dgm:t>
        <a:bodyPr/>
        <a:lstStyle/>
        <a:p>
          <a:endParaRPr lang="fr-BE"/>
        </a:p>
      </dgm:t>
    </dgm:pt>
    <dgm:pt modelId="{5552C231-A923-4253-9478-7C4D98BBB733}">
      <dgm:prSet phldrT="[Texte]"/>
      <dgm:spPr/>
      <dgm:t>
        <a:bodyPr/>
        <a:lstStyle/>
        <a:p>
          <a:r>
            <a:rPr lang="fr-BE" dirty="0"/>
            <a:t>1830 - 1860</a:t>
          </a:r>
        </a:p>
      </dgm:t>
    </dgm:pt>
    <dgm:pt modelId="{425B6F84-8DA7-4168-8633-C7317697AEA0}" type="parTrans" cxnId="{5E153AB6-7358-449D-8D47-74963F7DF49E}">
      <dgm:prSet/>
      <dgm:spPr/>
      <dgm:t>
        <a:bodyPr/>
        <a:lstStyle/>
        <a:p>
          <a:endParaRPr lang="fr-BE"/>
        </a:p>
      </dgm:t>
    </dgm:pt>
    <dgm:pt modelId="{DD33D50E-5C77-4BE2-A430-6F659151EAC8}" type="sibTrans" cxnId="{5E153AB6-7358-449D-8D47-74963F7DF49E}">
      <dgm:prSet/>
      <dgm:spPr/>
      <dgm:t>
        <a:bodyPr/>
        <a:lstStyle/>
        <a:p>
          <a:endParaRPr lang="fr-BE"/>
        </a:p>
      </dgm:t>
    </dgm:pt>
    <dgm:pt modelId="{0C5EB2BD-4E25-422F-A9D6-024277380EBC}">
      <dgm:prSet phldrT="[Texte]" custT="1"/>
      <dgm:spPr/>
      <dgm:t>
        <a:bodyPr/>
        <a:lstStyle/>
        <a:p>
          <a:r>
            <a:rPr lang="fr-BE" sz="3000" dirty="0"/>
            <a:t>Aucun système d’assurance ou de sécurité sociale</a:t>
          </a:r>
        </a:p>
      </dgm:t>
    </dgm:pt>
    <dgm:pt modelId="{9891732A-E44A-4FFE-9AAF-B4E47DCD47A2}" type="parTrans" cxnId="{317C7E8E-D151-48C2-A423-E3A61EC01ADC}">
      <dgm:prSet/>
      <dgm:spPr/>
      <dgm:t>
        <a:bodyPr/>
        <a:lstStyle/>
        <a:p>
          <a:endParaRPr lang="fr-BE"/>
        </a:p>
      </dgm:t>
    </dgm:pt>
    <dgm:pt modelId="{BF3F7EA3-99E4-4064-8D2E-528B963784B4}" type="sibTrans" cxnId="{317C7E8E-D151-48C2-A423-E3A61EC01ADC}">
      <dgm:prSet/>
      <dgm:spPr/>
      <dgm:t>
        <a:bodyPr/>
        <a:lstStyle/>
        <a:p>
          <a:endParaRPr lang="fr-BE"/>
        </a:p>
      </dgm:t>
    </dgm:pt>
    <dgm:pt modelId="{8CB3E119-24B4-4808-977D-3E30204D8DEA}">
      <dgm:prSet phldrT="[Texte]"/>
      <dgm:spPr>
        <a:solidFill>
          <a:schemeClr val="accent1"/>
        </a:solidFill>
      </dgm:spPr>
      <dgm:t>
        <a:bodyPr/>
        <a:lstStyle/>
        <a:p>
          <a:endParaRPr lang="fr-BE" dirty="0"/>
        </a:p>
      </dgm:t>
    </dgm:pt>
    <dgm:pt modelId="{2490391B-4762-497A-84A1-3469C79CF4B4}" type="sibTrans" cxnId="{BAFEEA34-1CCF-4F72-B28D-6B5BF163C113}">
      <dgm:prSet/>
      <dgm:spPr/>
      <dgm:t>
        <a:bodyPr/>
        <a:lstStyle/>
        <a:p>
          <a:endParaRPr lang="fr-BE"/>
        </a:p>
      </dgm:t>
    </dgm:pt>
    <dgm:pt modelId="{BB2E0E51-FAC7-4F04-B398-798EC04EFF73}" type="parTrans" cxnId="{BAFEEA34-1CCF-4F72-B28D-6B5BF163C113}">
      <dgm:prSet/>
      <dgm:spPr/>
      <dgm:t>
        <a:bodyPr/>
        <a:lstStyle/>
        <a:p>
          <a:endParaRPr lang="fr-BE"/>
        </a:p>
      </dgm:t>
    </dgm:pt>
    <dgm:pt modelId="{E79B8658-B9F7-4019-BBC0-7812AE088B18}" type="pres">
      <dgm:prSet presAssocID="{35D98885-2277-4CE9-B3E9-CBEC25D1D321}" presName="Name0" presStyleCnt="0">
        <dgm:presLayoutVars>
          <dgm:dir/>
          <dgm:animLvl val="lvl"/>
          <dgm:resizeHandles val="exact"/>
        </dgm:presLayoutVars>
      </dgm:prSet>
      <dgm:spPr/>
      <dgm:t>
        <a:bodyPr/>
        <a:lstStyle/>
        <a:p>
          <a:endParaRPr lang="fr-FR"/>
        </a:p>
      </dgm:t>
    </dgm:pt>
    <dgm:pt modelId="{825842DF-D2E7-47B7-99E7-389EEEB7E5DD}" type="pres">
      <dgm:prSet presAssocID="{8CB3E119-24B4-4808-977D-3E30204D8DEA}" presName="boxAndChildren" presStyleCnt="0"/>
      <dgm:spPr/>
    </dgm:pt>
    <dgm:pt modelId="{12B34FDE-8257-426E-BA9A-54B38F1B967B}" type="pres">
      <dgm:prSet presAssocID="{8CB3E119-24B4-4808-977D-3E30204D8DEA}" presName="parentTextBox" presStyleLbl="node1" presStyleIdx="0" presStyleCnt="2" custScaleY="8663"/>
      <dgm:spPr/>
      <dgm:t>
        <a:bodyPr/>
        <a:lstStyle/>
        <a:p>
          <a:endParaRPr lang="fr-FR"/>
        </a:p>
      </dgm:t>
    </dgm:pt>
    <dgm:pt modelId="{0FB9B8C3-92CE-4B48-A374-A67D79A711D4}" type="pres">
      <dgm:prSet presAssocID="{DD33D50E-5C77-4BE2-A430-6F659151EAC8}" presName="sp" presStyleCnt="0"/>
      <dgm:spPr/>
    </dgm:pt>
    <dgm:pt modelId="{EA399371-9162-4BC5-826A-7FB00EC6F75E}" type="pres">
      <dgm:prSet presAssocID="{5552C231-A923-4253-9478-7C4D98BBB733}" presName="arrowAndChildren" presStyleCnt="0"/>
      <dgm:spPr/>
    </dgm:pt>
    <dgm:pt modelId="{009F6A0A-2CFA-4E2C-9275-5245FA4581FD}" type="pres">
      <dgm:prSet presAssocID="{5552C231-A923-4253-9478-7C4D98BBB733}" presName="parentTextArrow" presStyleLbl="node1" presStyleIdx="0" presStyleCnt="2"/>
      <dgm:spPr/>
      <dgm:t>
        <a:bodyPr/>
        <a:lstStyle/>
        <a:p>
          <a:endParaRPr lang="fr-FR"/>
        </a:p>
      </dgm:t>
    </dgm:pt>
    <dgm:pt modelId="{4C139318-64E7-42EF-AB9C-6656D3B65299}" type="pres">
      <dgm:prSet presAssocID="{5552C231-A923-4253-9478-7C4D98BBB733}" presName="arrow" presStyleLbl="node1" presStyleIdx="1" presStyleCnt="2"/>
      <dgm:spPr/>
      <dgm:t>
        <a:bodyPr/>
        <a:lstStyle/>
        <a:p>
          <a:endParaRPr lang="fr-FR"/>
        </a:p>
      </dgm:t>
    </dgm:pt>
    <dgm:pt modelId="{F52E5A56-9E52-4271-BC7F-A62BF9F0035A}" type="pres">
      <dgm:prSet presAssocID="{5552C231-A923-4253-9478-7C4D98BBB733}" presName="descendantArrow" presStyleCnt="0"/>
      <dgm:spPr/>
    </dgm:pt>
    <dgm:pt modelId="{B3F6B1E7-68C6-46FD-879B-F2F6C5D329FE}" type="pres">
      <dgm:prSet presAssocID="{0C5EB2BD-4E25-422F-A9D6-024277380EBC}" presName="childTextArrow" presStyleLbl="fgAccFollowNode1" presStyleIdx="0" presStyleCnt="1">
        <dgm:presLayoutVars>
          <dgm:bulletEnabled val="1"/>
        </dgm:presLayoutVars>
      </dgm:prSet>
      <dgm:spPr/>
      <dgm:t>
        <a:bodyPr/>
        <a:lstStyle/>
        <a:p>
          <a:endParaRPr lang="fr-FR"/>
        </a:p>
      </dgm:t>
    </dgm:pt>
  </dgm:ptLst>
  <dgm:cxnLst>
    <dgm:cxn modelId="{B44A5EBC-18AA-4A8C-8894-A1CBE65F3DBF}" type="presOf" srcId="{8CB3E119-24B4-4808-977D-3E30204D8DEA}" destId="{12B34FDE-8257-426E-BA9A-54B38F1B967B}" srcOrd="0" destOrd="0" presId="urn:microsoft.com/office/officeart/2005/8/layout/process4"/>
    <dgm:cxn modelId="{5E153AB6-7358-449D-8D47-74963F7DF49E}" srcId="{35D98885-2277-4CE9-B3E9-CBEC25D1D321}" destId="{5552C231-A923-4253-9478-7C4D98BBB733}" srcOrd="0" destOrd="0" parTransId="{425B6F84-8DA7-4168-8633-C7317697AEA0}" sibTransId="{DD33D50E-5C77-4BE2-A430-6F659151EAC8}"/>
    <dgm:cxn modelId="{847E3E42-17D1-4AAD-9D2E-D7A3E7E725CC}" type="presOf" srcId="{0C5EB2BD-4E25-422F-A9D6-024277380EBC}" destId="{B3F6B1E7-68C6-46FD-879B-F2F6C5D329FE}" srcOrd="0" destOrd="0" presId="urn:microsoft.com/office/officeart/2005/8/layout/process4"/>
    <dgm:cxn modelId="{ED76529C-1DA9-4EA9-89FF-85A4F4AB51D7}" type="presOf" srcId="{35D98885-2277-4CE9-B3E9-CBEC25D1D321}" destId="{E79B8658-B9F7-4019-BBC0-7812AE088B18}" srcOrd="0" destOrd="0" presId="urn:microsoft.com/office/officeart/2005/8/layout/process4"/>
    <dgm:cxn modelId="{6261359C-D7BE-4179-93BA-88EEF8DDB4AB}" type="presOf" srcId="{5552C231-A923-4253-9478-7C4D98BBB733}" destId="{009F6A0A-2CFA-4E2C-9275-5245FA4581FD}" srcOrd="0" destOrd="0" presId="urn:microsoft.com/office/officeart/2005/8/layout/process4"/>
    <dgm:cxn modelId="{F3FAF08A-799E-4E7E-8D80-56B23D23D476}" type="presOf" srcId="{5552C231-A923-4253-9478-7C4D98BBB733}" destId="{4C139318-64E7-42EF-AB9C-6656D3B65299}" srcOrd="1" destOrd="0" presId="urn:microsoft.com/office/officeart/2005/8/layout/process4"/>
    <dgm:cxn modelId="{BAFEEA34-1CCF-4F72-B28D-6B5BF163C113}" srcId="{35D98885-2277-4CE9-B3E9-CBEC25D1D321}" destId="{8CB3E119-24B4-4808-977D-3E30204D8DEA}" srcOrd="1" destOrd="0" parTransId="{BB2E0E51-FAC7-4F04-B398-798EC04EFF73}" sibTransId="{2490391B-4762-497A-84A1-3469C79CF4B4}"/>
    <dgm:cxn modelId="{317C7E8E-D151-48C2-A423-E3A61EC01ADC}" srcId="{5552C231-A923-4253-9478-7C4D98BBB733}" destId="{0C5EB2BD-4E25-422F-A9D6-024277380EBC}" srcOrd="0" destOrd="0" parTransId="{9891732A-E44A-4FFE-9AAF-B4E47DCD47A2}" sibTransId="{BF3F7EA3-99E4-4064-8D2E-528B963784B4}"/>
    <dgm:cxn modelId="{19A016D1-88E1-4D1E-9CC2-A665D962B2F5}" type="presParOf" srcId="{E79B8658-B9F7-4019-BBC0-7812AE088B18}" destId="{825842DF-D2E7-47B7-99E7-389EEEB7E5DD}" srcOrd="0" destOrd="0" presId="urn:microsoft.com/office/officeart/2005/8/layout/process4"/>
    <dgm:cxn modelId="{B1A46D90-76C4-4DAC-8425-85EEAB35F3D4}" type="presParOf" srcId="{825842DF-D2E7-47B7-99E7-389EEEB7E5DD}" destId="{12B34FDE-8257-426E-BA9A-54B38F1B967B}" srcOrd="0" destOrd="0" presId="urn:microsoft.com/office/officeart/2005/8/layout/process4"/>
    <dgm:cxn modelId="{51CEB5FA-9987-4AF1-81E0-68E23FF81EAF}" type="presParOf" srcId="{E79B8658-B9F7-4019-BBC0-7812AE088B18}" destId="{0FB9B8C3-92CE-4B48-A374-A67D79A711D4}" srcOrd="1" destOrd="0" presId="urn:microsoft.com/office/officeart/2005/8/layout/process4"/>
    <dgm:cxn modelId="{7F449302-1EBF-4663-860C-9A6C68DEDC47}" type="presParOf" srcId="{E79B8658-B9F7-4019-BBC0-7812AE088B18}" destId="{EA399371-9162-4BC5-826A-7FB00EC6F75E}" srcOrd="2" destOrd="0" presId="urn:microsoft.com/office/officeart/2005/8/layout/process4"/>
    <dgm:cxn modelId="{57CC63CE-0231-41B8-BACA-C0322101679C}" type="presParOf" srcId="{EA399371-9162-4BC5-826A-7FB00EC6F75E}" destId="{009F6A0A-2CFA-4E2C-9275-5245FA4581FD}" srcOrd="0" destOrd="0" presId="urn:microsoft.com/office/officeart/2005/8/layout/process4"/>
    <dgm:cxn modelId="{CAA61EEC-A385-4B2B-89BF-491BCBBD99BE}" type="presParOf" srcId="{EA399371-9162-4BC5-826A-7FB00EC6F75E}" destId="{4C139318-64E7-42EF-AB9C-6656D3B65299}" srcOrd="1" destOrd="0" presId="urn:microsoft.com/office/officeart/2005/8/layout/process4"/>
    <dgm:cxn modelId="{64B409F3-65AB-48D5-A9DE-B39F8E6DD97F}" type="presParOf" srcId="{EA399371-9162-4BC5-826A-7FB00EC6F75E}" destId="{F52E5A56-9E52-4271-BC7F-A62BF9F0035A}" srcOrd="2" destOrd="0" presId="urn:microsoft.com/office/officeart/2005/8/layout/process4"/>
    <dgm:cxn modelId="{E02D83FE-FEE7-4D7F-846A-7ABC8E116758}" type="presParOf" srcId="{F52E5A56-9E52-4271-BC7F-A62BF9F0035A}" destId="{B3F6B1E7-68C6-46FD-879B-F2F6C5D329F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D98885-2277-4CE9-B3E9-CBEC25D1D321}" type="doc">
      <dgm:prSet loTypeId="urn:microsoft.com/office/officeart/2005/8/layout/process4" loCatId="list" qsTypeId="urn:microsoft.com/office/officeart/2005/8/quickstyle/simple4" qsCatId="simple" csTypeId="urn:microsoft.com/office/officeart/2005/8/colors/accent1_2" csCatId="accent1" phldr="1"/>
      <dgm:spPr/>
      <dgm:t>
        <a:bodyPr/>
        <a:lstStyle/>
        <a:p>
          <a:endParaRPr lang="fr-BE"/>
        </a:p>
      </dgm:t>
    </dgm:pt>
    <dgm:pt modelId="{5552C231-A923-4253-9478-7C4D98BBB733}">
      <dgm:prSet phldrT="[Texte]" custT="1"/>
      <dgm:spPr/>
      <dgm:t>
        <a:bodyPr/>
        <a:lstStyle/>
        <a:p>
          <a:r>
            <a:rPr lang="fr-BE" sz="3000" dirty="0"/>
            <a:t>1860-1944</a:t>
          </a:r>
        </a:p>
      </dgm:t>
    </dgm:pt>
    <dgm:pt modelId="{425B6F84-8DA7-4168-8633-C7317697AEA0}" type="parTrans" cxnId="{5E153AB6-7358-449D-8D47-74963F7DF49E}">
      <dgm:prSet/>
      <dgm:spPr/>
      <dgm:t>
        <a:bodyPr/>
        <a:lstStyle/>
        <a:p>
          <a:endParaRPr lang="fr-BE"/>
        </a:p>
      </dgm:t>
    </dgm:pt>
    <dgm:pt modelId="{DD33D50E-5C77-4BE2-A430-6F659151EAC8}" type="sibTrans" cxnId="{5E153AB6-7358-449D-8D47-74963F7DF49E}">
      <dgm:prSet/>
      <dgm:spPr/>
      <dgm:t>
        <a:bodyPr/>
        <a:lstStyle/>
        <a:p>
          <a:endParaRPr lang="fr-BE"/>
        </a:p>
      </dgm:t>
    </dgm:pt>
    <dgm:pt modelId="{0C5EB2BD-4E25-422F-A9D6-024277380EBC}">
      <dgm:prSet phldrT="[Texte]" custT="1"/>
      <dgm:spPr/>
      <dgm:t>
        <a:bodyPr/>
        <a:lstStyle/>
        <a:p>
          <a:r>
            <a:rPr lang="fr-BE" sz="3000" dirty="0"/>
            <a:t>Essentiellement un système d’assurance libre visant la </a:t>
          </a:r>
          <a:r>
            <a:rPr lang="fr-BE" sz="3000" b="1" i="1" dirty="0">
              <a:solidFill>
                <a:schemeClr val="tx2"/>
              </a:solidFill>
            </a:rPr>
            <a:t>sécurité</a:t>
          </a:r>
          <a:r>
            <a:rPr lang="fr-BE" sz="3000" dirty="0"/>
            <a:t> et la </a:t>
          </a:r>
          <a:r>
            <a:rPr lang="fr-BE" sz="3000" b="1" i="1" dirty="0">
              <a:solidFill>
                <a:schemeClr val="tx2"/>
              </a:solidFill>
            </a:rPr>
            <a:t>survie</a:t>
          </a:r>
          <a:r>
            <a:rPr lang="fr-BE" sz="3000" dirty="0"/>
            <a:t> des travailleurs</a:t>
          </a:r>
        </a:p>
      </dgm:t>
    </dgm:pt>
    <dgm:pt modelId="{9891732A-E44A-4FFE-9AAF-B4E47DCD47A2}" type="parTrans" cxnId="{317C7E8E-D151-48C2-A423-E3A61EC01ADC}">
      <dgm:prSet/>
      <dgm:spPr/>
      <dgm:t>
        <a:bodyPr/>
        <a:lstStyle/>
        <a:p>
          <a:endParaRPr lang="fr-BE"/>
        </a:p>
      </dgm:t>
    </dgm:pt>
    <dgm:pt modelId="{BF3F7EA3-99E4-4064-8D2E-528B963784B4}" type="sibTrans" cxnId="{317C7E8E-D151-48C2-A423-E3A61EC01ADC}">
      <dgm:prSet/>
      <dgm:spPr/>
      <dgm:t>
        <a:bodyPr/>
        <a:lstStyle/>
        <a:p>
          <a:endParaRPr lang="fr-BE"/>
        </a:p>
      </dgm:t>
    </dgm:pt>
    <dgm:pt modelId="{8CB3E119-24B4-4808-977D-3E30204D8DEA}">
      <dgm:prSet phldrT="[Texte]"/>
      <dgm:spPr/>
      <dgm:t>
        <a:bodyPr/>
        <a:lstStyle/>
        <a:p>
          <a:endParaRPr lang="fr-BE" dirty="0"/>
        </a:p>
      </dgm:t>
    </dgm:pt>
    <dgm:pt modelId="{2490391B-4762-497A-84A1-3469C79CF4B4}" type="sibTrans" cxnId="{BAFEEA34-1CCF-4F72-B28D-6B5BF163C113}">
      <dgm:prSet/>
      <dgm:spPr/>
      <dgm:t>
        <a:bodyPr/>
        <a:lstStyle/>
        <a:p>
          <a:endParaRPr lang="fr-BE"/>
        </a:p>
      </dgm:t>
    </dgm:pt>
    <dgm:pt modelId="{BB2E0E51-FAC7-4F04-B398-798EC04EFF73}" type="parTrans" cxnId="{BAFEEA34-1CCF-4F72-B28D-6B5BF163C113}">
      <dgm:prSet/>
      <dgm:spPr/>
      <dgm:t>
        <a:bodyPr/>
        <a:lstStyle/>
        <a:p>
          <a:endParaRPr lang="fr-BE"/>
        </a:p>
      </dgm:t>
    </dgm:pt>
    <dgm:pt modelId="{E79B8658-B9F7-4019-BBC0-7812AE088B18}" type="pres">
      <dgm:prSet presAssocID="{35D98885-2277-4CE9-B3E9-CBEC25D1D321}" presName="Name0" presStyleCnt="0">
        <dgm:presLayoutVars>
          <dgm:dir/>
          <dgm:animLvl val="lvl"/>
          <dgm:resizeHandles val="exact"/>
        </dgm:presLayoutVars>
      </dgm:prSet>
      <dgm:spPr/>
      <dgm:t>
        <a:bodyPr/>
        <a:lstStyle/>
        <a:p>
          <a:endParaRPr lang="fr-FR"/>
        </a:p>
      </dgm:t>
    </dgm:pt>
    <dgm:pt modelId="{825842DF-D2E7-47B7-99E7-389EEEB7E5DD}" type="pres">
      <dgm:prSet presAssocID="{8CB3E119-24B4-4808-977D-3E30204D8DEA}" presName="boxAndChildren" presStyleCnt="0"/>
      <dgm:spPr/>
    </dgm:pt>
    <dgm:pt modelId="{12B34FDE-8257-426E-BA9A-54B38F1B967B}" type="pres">
      <dgm:prSet presAssocID="{8CB3E119-24B4-4808-977D-3E30204D8DEA}" presName="parentTextBox" presStyleLbl="node1" presStyleIdx="0" presStyleCnt="2" custScaleY="8663"/>
      <dgm:spPr/>
      <dgm:t>
        <a:bodyPr/>
        <a:lstStyle/>
        <a:p>
          <a:endParaRPr lang="fr-FR"/>
        </a:p>
      </dgm:t>
    </dgm:pt>
    <dgm:pt modelId="{0FB9B8C3-92CE-4B48-A374-A67D79A711D4}" type="pres">
      <dgm:prSet presAssocID="{DD33D50E-5C77-4BE2-A430-6F659151EAC8}" presName="sp" presStyleCnt="0"/>
      <dgm:spPr/>
    </dgm:pt>
    <dgm:pt modelId="{EA399371-9162-4BC5-826A-7FB00EC6F75E}" type="pres">
      <dgm:prSet presAssocID="{5552C231-A923-4253-9478-7C4D98BBB733}" presName="arrowAndChildren" presStyleCnt="0"/>
      <dgm:spPr/>
    </dgm:pt>
    <dgm:pt modelId="{009F6A0A-2CFA-4E2C-9275-5245FA4581FD}" type="pres">
      <dgm:prSet presAssocID="{5552C231-A923-4253-9478-7C4D98BBB733}" presName="parentTextArrow" presStyleLbl="node1" presStyleIdx="0" presStyleCnt="2"/>
      <dgm:spPr/>
      <dgm:t>
        <a:bodyPr/>
        <a:lstStyle/>
        <a:p>
          <a:endParaRPr lang="fr-FR"/>
        </a:p>
      </dgm:t>
    </dgm:pt>
    <dgm:pt modelId="{4C139318-64E7-42EF-AB9C-6656D3B65299}" type="pres">
      <dgm:prSet presAssocID="{5552C231-A923-4253-9478-7C4D98BBB733}" presName="arrow" presStyleLbl="node1" presStyleIdx="1" presStyleCnt="2" custLinFactNeighborX="-32" custLinFactNeighborY="14774"/>
      <dgm:spPr/>
      <dgm:t>
        <a:bodyPr/>
        <a:lstStyle/>
        <a:p>
          <a:endParaRPr lang="fr-FR"/>
        </a:p>
      </dgm:t>
    </dgm:pt>
    <dgm:pt modelId="{F52E5A56-9E52-4271-BC7F-A62BF9F0035A}" type="pres">
      <dgm:prSet presAssocID="{5552C231-A923-4253-9478-7C4D98BBB733}" presName="descendantArrow" presStyleCnt="0"/>
      <dgm:spPr/>
    </dgm:pt>
    <dgm:pt modelId="{B3F6B1E7-68C6-46FD-879B-F2F6C5D329FE}" type="pres">
      <dgm:prSet presAssocID="{0C5EB2BD-4E25-422F-A9D6-024277380EBC}" presName="childTextArrow" presStyleLbl="fgAccFollowNode1" presStyleIdx="0" presStyleCnt="1" custLinFactNeighborX="284" custLinFactNeighborY="16691">
        <dgm:presLayoutVars>
          <dgm:bulletEnabled val="1"/>
        </dgm:presLayoutVars>
      </dgm:prSet>
      <dgm:spPr/>
      <dgm:t>
        <a:bodyPr/>
        <a:lstStyle/>
        <a:p>
          <a:endParaRPr lang="fr-FR"/>
        </a:p>
      </dgm:t>
    </dgm:pt>
  </dgm:ptLst>
  <dgm:cxnLst>
    <dgm:cxn modelId="{F8A8B857-7A4E-4CAA-8DB3-1E417F67998F}" type="presOf" srcId="{8CB3E119-24B4-4808-977D-3E30204D8DEA}" destId="{12B34FDE-8257-426E-BA9A-54B38F1B967B}" srcOrd="0" destOrd="0" presId="urn:microsoft.com/office/officeart/2005/8/layout/process4"/>
    <dgm:cxn modelId="{03613F9B-4B4B-44FF-9A1B-8CCF9EC98D16}" type="presOf" srcId="{35D98885-2277-4CE9-B3E9-CBEC25D1D321}" destId="{E79B8658-B9F7-4019-BBC0-7812AE088B18}" srcOrd="0" destOrd="0" presId="urn:microsoft.com/office/officeart/2005/8/layout/process4"/>
    <dgm:cxn modelId="{5E153AB6-7358-449D-8D47-74963F7DF49E}" srcId="{35D98885-2277-4CE9-B3E9-CBEC25D1D321}" destId="{5552C231-A923-4253-9478-7C4D98BBB733}" srcOrd="0" destOrd="0" parTransId="{425B6F84-8DA7-4168-8633-C7317697AEA0}" sibTransId="{DD33D50E-5C77-4BE2-A430-6F659151EAC8}"/>
    <dgm:cxn modelId="{07E950B8-12E2-4A9A-84D8-F53847D4359B}" type="presOf" srcId="{0C5EB2BD-4E25-422F-A9D6-024277380EBC}" destId="{B3F6B1E7-68C6-46FD-879B-F2F6C5D329FE}" srcOrd="0" destOrd="0" presId="urn:microsoft.com/office/officeart/2005/8/layout/process4"/>
    <dgm:cxn modelId="{9A513BF5-E648-444E-9BBB-79AF53DAA0FE}" type="presOf" srcId="{5552C231-A923-4253-9478-7C4D98BBB733}" destId="{009F6A0A-2CFA-4E2C-9275-5245FA4581FD}" srcOrd="0" destOrd="0" presId="urn:microsoft.com/office/officeart/2005/8/layout/process4"/>
    <dgm:cxn modelId="{BAFEEA34-1CCF-4F72-B28D-6B5BF163C113}" srcId="{35D98885-2277-4CE9-B3E9-CBEC25D1D321}" destId="{8CB3E119-24B4-4808-977D-3E30204D8DEA}" srcOrd="1" destOrd="0" parTransId="{BB2E0E51-FAC7-4F04-B398-798EC04EFF73}" sibTransId="{2490391B-4762-497A-84A1-3469C79CF4B4}"/>
    <dgm:cxn modelId="{317C7E8E-D151-48C2-A423-E3A61EC01ADC}" srcId="{5552C231-A923-4253-9478-7C4D98BBB733}" destId="{0C5EB2BD-4E25-422F-A9D6-024277380EBC}" srcOrd="0" destOrd="0" parTransId="{9891732A-E44A-4FFE-9AAF-B4E47DCD47A2}" sibTransId="{BF3F7EA3-99E4-4064-8D2E-528B963784B4}"/>
    <dgm:cxn modelId="{EFF5ED32-87DA-46B6-B0DD-46CD57DFFCF0}" type="presOf" srcId="{5552C231-A923-4253-9478-7C4D98BBB733}" destId="{4C139318-64E7-42EF-AB9C-6656D3B65299}" srcOrd="1" destOrd="0" presId="urn:microsoft.com/office/officeart/2005/8/layout/process4"/>
    <dgm:cxn modelId="{90ADF29B-FBA0-4410-A331-4D032E2B8622}" type="presParOf" srcId="{E79B8658-B9F7-4019-BBC0-7812AE088B18}" destId="{825842DF-D2E7-47B7-99E7-389EEEB7E5DD}" srcOrd="0" destOrd="0" presId="urn:microsoft.com/office/officeart/2005/8/layout/process4"/>
    <dgm:cxn modelId="{1043D479-A4D1-47AC-9E85-F78978C36621}" type="presParOf" srcId="{825842DF-D2E7-47B7-99E7-389EEEB7E5DD}" destId="{12B34FDE-8257-426E-BA9A-54B38F1B967B}" srcOrd="0" destOrd="0" presId="urn:microsoft.com/office/officeart/2005/8/layout/process4"/>
    <dgm:cxn modelId="{97EE4ABF-6B13-4FDA-BC0E-16D57EBDEF90}" type="presParOf" srcId="{E79B8658-B9F7-4019-BBC0-7812AE088B18}" destId="{0FB9B8C3-92CE-4B48-A374-A67D79A711D4}" srcOrd="1" destOrd="0" presId="urn:microsoft.com/office/officeart/2005/8/layout/process4"/>
    <dgm:cxn modelId="{8635FFF2-2014-43D1-8ED3-4436997C3165}" type="presParOf" srcId="{E79B8658-B9F7-4019-BBC0-7812AE088B18}" destId="{EA399371-9162-4BC5-826A-7FB00EC6F75E}" srcOrd="2" destOrd="0" presId="urn:microsoft.com/office/officeart/2005/8/layout/process4"/>
    <dgm:cxn modelId="{F08F3218-D337-485D-B2FC-14F221295F5C}" type="presParOf" srcId="{EA399371-9162-4BC5-826A-7FB00EC6F75E}" destId="{009F6A0A-2CFA-4E2C-9275-5245FA4581FD}" srcOrd="0" destOrd="0" presId="urn:microsoft.com/office/officeart/2005/8/layout/process4"/>
    <dgm:cxn modelId="{78DE69F2-E5C3-405A-ACE7-F5AF61DC998E}" type="presParOf" srcId="{EA399371-9162-4BC5-826A-7FB00EC6F75E}" destId="{4C139318-64E7-42EF-AB9C-6656D3B65299}" srcOrd="1" destOrd="0" presId="urn:microsoft.com/office/officeart/2005/8/layout/process4"/>
    <dgm:cxn modelId="{B1D4E309-E00F-456A-BB5D-857966663FF4}" type="presParOf" srcId="{EA399371-9162-4BC5-826A-7FB00EC6F75E}" destId="{F52E5A56-9E52-4271-BC7F-A62BF9F0035A}" srcOrd="2" destOrd="0" presId="urn:microsoft.com/office/officeart/2005/8/layout/process4"/>
    <dgm:cxn modelId="{A22E90BC-064E-41D1-BD4D-05F37698DF62}" type="presParOf" srcId="{F52E5A56-9E52-4271-BC7F-A62BF9F0035A}" destId="{B3F6B1E7-68C6-46FD-879B-F2F6C5D329F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D98885-2277-4CE9-B3E9-CBEC25D1D321}" type="doc">
      <dgm:prSet loTypeId="urn:microsoft.com/office/officeart/2005/8/layout/process4" loCatId="list" qsTypeId="urn:microsoft.com/office/officeart/2005/8/quickstyle/simple4" qsCatId="simple" csTypeId="urn:microsoft.com/office/officeart/2005/8/colors/colorful2" csCatId="colorful" phldr="1"/>
      <dgm:spPr/>
      <dgm:t>
        <a:bodyPr/>
        <a:lstStyle/>
        <a:p>
          <a:endParaRPr lang="fr-BE"/>
        </a:p>
      </dgm:t>
    </dgm:pt>
    <dgm:pt modelId="{7438FFE1-D308-4E55-9916-D023D526377C}">
      <dgm:prSet phldrT="[Texte]" custT="1"/>
      <dgm:spPr/>
      <dgm:t>
        <a:bodyPr/>
        <a:lstStyle/>
        <a:p>
          <a:r>
            <a:rPr lang="fr-BE" sz="2800" dirty="0"/>
            <a:t>1944 - 1974</a:t>
          </a:r>
        </a:p>
      </dgm:t>
    </dgm:pt>
    <dgm:pt modelId="{36E38903-4A36-4635-B4F9-EB37E93ADCB0}" type="parTrans" cxnId="{7A7239E6-23D6-434C-A613-5D1165DABA3D}">
      <dgm:prSet/>
      <dgm:spPr/>
      <dgm:t>
        <a:bodyPr/>
        <a:lstStyle/>
        <a:p>
          <a:endParaRPr lang="fr-BE"/>
        </a:p>
      </dgm:t>
    </dgm:pt>
    <dgm:pt modelId="{68CEF2DD-D9B0-4F1E-9E32-2F628C372CDC}" type="sibTrans" cxnId="{7A7239E6-23D6-434C-A613-5D1165DABA3D}">
      <dgm:prSet/>
      <dgm:spPr/>
      <dgm:t>
        <a:bodyPr/>
        <a:lstStyle/>
        <a:p>
          <a:endParaRPr lang="fr-BE"/>
        </a:p>
      </dgm:t>
    </dgm:pt>
    <dgm:pt modelId="{2A780723-0ECD-41AE-A48F-FBC04F3565C7}">
      <dgm:prSet phldrT="[Texte]"/>
      <dgm:spPr/>
      <dgm:t>
        <a:bodyPr/>
        <a:lstStyle/>
        <a:p>
          <a:r>
            <a:rPr lang="fr-BE" dirty="0"/>
            <a:t>La sécurité sociale devient </a:t>
          </a:r>
          <a:r>
            <a:rPr lang="fr-BE" b="1" dirty="0"/>
            <a:t>obligatoire</a:t>
          </a:r>
          <a:r>
            <a:rPr lang="fr-BE" dirty="0"/>
            <a:t> et vise également </a:t>
          </a:r>
          <a:r>
            <a:rPr lang="fr-BE" b="0" i="0" dirty="0"/>
            <a:t>l’</a:t>
          </a:r>
          <a:r>
            <a:rPr lang="fr-BE" b="1" i="1" dirty="0">
              <a:solidFill>
                <a:schemeClr val="accent3">
                  <a:lumMod val="50000"/>
                </a:schemeClr>
              </a:solidFill>
            </a:rPr>
            <a:t>amélioration des conditions </a:t>
          </a:r>
          <a:r>
            <a:rPr lang="fr-BE" dirty="0"/>
            <a:t>de </a:t>
          </a:r>
          <a:r>
            <a:rPr lang="fr-BE" dirty="0" smtClean="0"/>
            <a:t>vie: grèves et manifestations ouvrières</a:t>
          </a:r>
          <a:endParaRPr lang="fr-BE" dirty="0"/>
        </a:p>
      </dgm:t>
    </dgm:pt>
    <dgm:pt modelId="{A99E4A60-9CBE-4362-B36F-BE747681F2B9}" type="parTrans" cxnId="{FB9A3E89-E750-4F3F-8C9A-BD082934E2B8}">
      <dgm:prSet/>
      <dgm:spPr/>
      <dgm:t>
        <a:bodyPr/>
        <a:lstStyle/>
        <a:p>
          <a:endParaRPr lang="fr-BE"/>
        </a:p>
      </dgm:t>
    </dgm:pt>
    <dgm:pt modelId="{3EE38D1F-849B-4768-8797-918E4C8C749B}" type="sibTrans" cxnId="{FB9A3E89-E750-4F3F-8C9A-BD082934E2B8}">
      <dgm:prSet/>
      <dgm:spPr/>
      <dgm:t>
        <a:bodyPr/>
        <a:lstStyle/>
        <a:p>
          <a:endParaRPr lang="fr-BE"/>
        </a:p>
      </dgm:t>
    </dgm:pt>
    <dgm:pt modelId="{9C7FEC9C-64D0-4428-A7F3-877F7DAECB32}">
      <dgm:prSet phldrT="[Texte]"/>
      <dgm:spPr/>
      <dgm:t>
        <a:bodyPr/>
        <a:lstStyle/>
        <a:p>
          <a:r>
            <a:rPr lang="fr-BE" dirty="0"/>
            <a:t>.</a:t>
          </a:r>
        </a:p>
      </dgm:t>
    </dgm:pt>
    <dgm:pt modelId="{AC6FDCA0-D8AC-4A0F-B77C-188621932638}" type="parTrans" cxnId="{0430B2D0-41BE-46D4-8C3C-06C4F4CFFD5D}">
      <dgm:prSet/>
      <dgm:spPr/>
      <dgm:t>
        <a:bodyPr/>
        <a:lstStyle/>
        <a:p>
          <a:endParaRPr lang="fr-BE"/>
        </a:p>
      </dgm:t>
    </dgm:pt>
    <dgm:pt modelId="{1721A2B0-209B-454F-9DBA-EAEDCE9657AF}" type="sibTrans" cxnId="{0430B2D0-41BE-46D4-8C3C-06C4F4CFFD5D}">
      <dgm:prSet/>
      <dgm:spPr/>
      <dgm:t>
        <a:bodyPr/>
        <a:lstStyle/>
        <a:p>
          <a:endParaRPr lang="fr-BE"/>
        </a:p>
      </dgm:t>
    </dgm:pt>
    <dgm:pt modelId="{8CB3E119-24B4-4808-977D-3E30204D8DEA}">
      <dgm:prSet phldrT="[Texte]"/>
      <dgm:spPr/>
      <dgm:t>
        <a:bodyPr/>
        <a:lstStyle/>
        <a:p>
          <a:r>
            <a:rPr lang="fr-BE" dirty="0"/>
            <a:t>L’Etat intervient fortement.</a:t>
          </a:r>
        </a:p>
      </dgm:t>
    </dgm:pt>
    <dgm:pt modelId="{BB2E0E51-FAC7-4F04-B398-798EC04EFF73}" type="parTrans" cxnId="{BAFEEA34-1CCF-4F72-B28D-6B5BF163C113}">
      <dgm:prSet/>
      <dgm:spPr/>
      <dgm:t>
        <a:bodyPr/>
        <a:lstStyle/>
        <a:p>
          <a:endParaRPr lang="fr-BE"/>
        </a:p>
      </dgm:t>
    </dgm:pt>
    <dgm:pt modelId="{2490391B-4762-497A-84A1-3469C79CF4B4}" type="sibTrans" cxnId="{BAFEEA34-1CCF-4F72-B28D-6B5BF163C113}">
      <dgm:prSet/>
      <dgm:spPr/>
      <dgm:t>
        <a:bodyPr/>
        <a:lstStyle/>
        <a:p>
          <a:endParaRPr lang="fr-BE"/>
        </a:p>
      </dgm:t>
    </dgm:pt>
    <dgm:pt modelId="{E79B8658-B9F7-4019-BBC0-7812AE088B18}" type="pres">
      <dgm:prSet presAssocID="{35D98885-2277-4CE9-B3E9-CBEC25D1D321}" presName="Name0" presStyleCnt="0">
        <dgm:presLayoutVars>
          <dgm:dir/>
          <dgm:animLvl val="lvl"/>
          <dgm:resizeHandles val="exact"/>
        </dgm:presLayoutVars>
      </dgm:prSet>
      <dgm:spPr/>
      <dgm:t>
        <a:bodyPr/>
        <a:lstStyle/>
        <a:p>
          <a:endParaRPr lang="fr-FR"/>
        </a:p>
      </dgm:t>
    </dgm:pt>
    <dgm:pt modelId="{8D90FA6D-39CC-4799-AA0B-59F001419A0C}" type="pres">
      <dgm:prSet presAssocID="{9C7FEC9C-64D0-4428-A7F3-877F7DAECB32}" presName="boxAndChildren" presStyleCnt="0"/>
      <dgm:spPr/>
    </dgm:pt>
    <dgm:pt modelId="{45958045-A265-49DB-9E3C-B9BCCD47545C}" type="pres">
      <dgm:prSet presAssocID="{9C7FEC9C-64D0-4428-A7F3-877F7DAECB32}" presName="parentTextBox" presStyleLbl="node1" presStyleIdx="0" presStyleCnt="2" custScaleY="3539"/>
      <dgm:spPr/>
      <dgm:t>
        <a:bodyPr/>
        <a:lstStyle/>
        <a:p>
          <a:endParaRPr lang="fr-FR"/>
        </a:p>
      </dgm:t>
    </dgm:pt>
    <dgm:pt modelId="{30452F81-4155-4DB6-8A01-F6A842645C99}" type="pres">
      <dgm:prSet presAssocID="{68CEF2DD-D9B0-4F1E-9E32-2F628C372CDC}" presName="sp" presStyleCnt="0"/>
      <dgm:spPr/>
    </dgm:pt>
    <dgm:pt modelId="{46F80D1A-B232-4BAA-949C-0B79116FA465}" type="pres">
      <dgm:prSet presAssocID="{7438FFE1-D308-4E55-9916-D023D526377C}" presName="arrowAndChildren" presStyleCnt="0"/>
      <dgm:spPr/>
    </dgm:pt>
    <dgm:pt modelId="{70834170-061C-4BA9-8F56-318081307DEC}" type="pres">
      <dgm:prSet presAssocID="{7438FFE1-D308-4E55-9916-D023D526377C}" presName="parentTextArrow" presStyleLbl="node1" presStyleIdx="0" presStyleCnt="2"/>
      <dgm:spPr/>
      <dgm:t>
        <a:bodyPr/>
        <a:lstStyle/>
        <a:p>
          <a:endParaRPr lang="fr-FR"/>
        </a:p>
      </dgm:t>
    </dgm:pt>
    <dgm:pt modelId="{2655E190-99CF-4E16-92CB-D6F6C9E3C233}" type="pres">
      <dgm:prSet presAssocID="{7438FFE1-D308-4E55-9916-D023D526377C}" presName="arrow" presStyleLbl="node1" presStyleIdx="1" presStyleCnt="2" custScaleY="56342"/>
      <dgm:spPr/>
      <dgm:t>
        <a:bodyPr/>
        <a:lstStyle/>
        <a:p>
          <a:endParaRPr lang="fr-FR"/>
        </a:p>
      </dgm:t>
    </dgm:pt>
    <dgm:pt modelId="{48B11949-1AE7-4F6B-9B31-59DFEDA67026}" type="pres">
      <dgm:prSet presAssocID="{7438FFE1-D308-4E55-9916-D023D526377C}" presName="descendantArrow" presStyleCnt="0"/>
      <dgm:spPr/>
    </dgm:pt>
    <dgm:pt modelId="{2C957393-7752-46D0-B517-DACFE7003D3C}" type="pres">
      <dgm:prSet presAssocID="{2A780723-0ECD-41AE-A48F-FBC04F3565C7}" presName="childTextArrow" presStyleLbl="fgAccFollowNode1" presStyleIdx="0" presStyleCnt="2" custScaleX="58527" custScaleY="62221" custLinFactNeighborX="-365" custLinFactNeighborY="-5313">
        <dgm:presLayoutVars>
          <dgm:bulletEnabled val="1"/>
        </dgm:presLayoutVars>
      </dgm:prSet>
      <dgm:spPr/>
      <dgm:t>
        <a:bodyPr/>
        <a:lstStyle/>
        <a:p>
          <a:endParaRPr lang="fr-FR"/>
        </a:p>
      </dgm:t>
    </dgm:pt>
    <dgm:pt modelId="{88D0C311-F224-444A-8024-4A7B21333F2F}" type="pres">
      <dgm:prSet presAssocID="{8CB3E119-24B4-4808-977D-3E30204D8DEA}" presName="childTextArrow" presStyleLbl="fgAccFollowNode1" presStyleIdx="1" presStyleCnt="2" custScaleX="62650" custScaleY="62763" custLinFactNeighborX="-439" custLinFactNeighborY="-5042">
        <dgm:presLayoutVars>
          <dgm:bulletEnabled val="1"/>
        </dgm:presLayoutVars>
      </dgm:prSet>
      <dgm:spPr/>
      <dgm:t>
        <a:bodyPr/>
        <a:lstStyle/>
        <a:p>
          <a:endParaRPr lang="fr-FR"/>
        </a:p>
      </dgm:t>
    </dgm:pt>
  </dgm:ptLst>
  <dgm:cxnLst>
    <dgm:cxn modelId="{46253F48-7D48-4FAB-86AC-1245430420E9}" type="presOf" srcId="{35D98885-2277-4CE9-B3E9-CBEC25D1D321}" destId="{E79B8658-B9F7-4019-BBC0-7812AE088B18}" srcOrd="0" destOrd="0" presId="urn:microsoft.com/office/officeart/2005/8/layout/process4"/>
    <dgm:cxn modelId="{816B27D8-27C4-40DF-9658-7B0258752C9F}" type="presOf" srcId="{9C7FEC9C-64D0-4428-A7F3-877F7DAECB32}" destId="{45958045-A265-49DB-9E3C-B9BCCD47545C}" srcOrd="0" destOrd="0" presId="urn:microsoft.com/office/officeart/2005/8/layout/process4"/>
    <dgm:cxn modelId="{EDCF117B-994C-4FD7-BD3A-52BCD7A51D66}" type="presOf" srcId="{8CB3E119-24B4-4808-977D-3E30204D8DEA}" destId="{88D0C311-F224-444A-8024-4A7B21333F2F}" srcOrd="0" destOrd="0" presId="urn:microsoft.com/office/officeart/2005/8/layout/process4"/>
    <dgm:cxn modelId="{0430B2D0-41BE-46D4-8C3C-06C4F4CFFD5D}" srcId="{35D98885-2277-4CE9-B3E9-CBEC25D1D321}" destId="{9C7FEC9C-64D0-4428-A7F3-877F7DAECB32}" srcOrd="1" destOrd="0" parTransId="{AC6FDCA0-D8AC-4A0F-B77C-188621932638}" sibTransId="{1721A2B0-209B-454F-9DBA-EAEDCE9657AF}"/>
    <dgm:cxn modelId="{BAFEEA34-1CCF-4F72-B28D-6B5BF163C113}" srcId="{7438FFE1-D308-4E55-9916-D023D526377C}" destId="{8CB3E119-24B4-4808-977D-3E30204D8DEA}" srcOrd="1" destOrd="0" parTransId="{BB2E0E51-FAC7-4F04-B398-798EC04EFF73}" sibTransId="{2490391B-4762-497A-84A1-3469C79CF4B4}"/>
    <dgm:cxn modelId="{0B0DA47F-028C-45D8-BBA5-895F1302E01B}" type="presOf" srcId="{7438FFE1-D308-4E55-9916-D023D526377C}" destId="{70834170-061C-4BA9-8F56-318081307DEC}" srcOrd="0" destOrd="0" presId="urn:microsoft.com/office/officeart/2005/8/layout/process4"/>
    <dgm:cxn modelId="{7A7239E6-23D6-434C-A613-5D1165DABA3D}" srcId="{35D98885-2277-4CE9-B3E9-CBEC25D1D321}" destId="{7438FFE1-D308-4E55-9916-D023D526377C}" srcOrd="0" destOrd="0" parTransId="{36E38903-4A36-4635-B4F9-EB37E93ADCB0}" sibTransId="{68CEF2DD-D9B0-4F1E-9E32-2F628C372CDC}"/>
    <dgm:cxn modelId="{A6563FBF-199E-4923-86AE-D2765D5B5E5C}" type="presOf" srcId="{2A780723-0ECD-41AE-A48F-FBC04F3565C7}" destId="{2C957393-7752-46D0-B517-DACFE7003D3C}" srcOrd="0" destOrd="0" presId="urn:microsoft.com/office/officeart/2005/8/layout/process4"/>
    <dgm:cxn modelId="{2E1326E3-BF79-47DF-A808-84846CAB2A30}" type="presOf" srcId="{7438FFE1-D308-4E55-9916-D023D526377C}" destId="{2655E190-99CF-4E16-92CB-D6F6C9E3C233}" srcOrd="1" destOrd="0" presId="urn:microsoft.com/office/officeart/2005/8/layout/process4"/>
    <dgm:cxn modelId="{FB9A3E89-E750-4F3F-8C9A-BD082934E2B8}" srcId="{7438FFE1-D308-4E55-9916-D023D526377C}" destId="{2A780723-0ECD-41AE-A48F-FBC04F3565C7}" srcOrd="0" destOrd="0" parTransId="{A99E4A60-9CBE-4362-B36F-BE747681F2B9}" sibTransId="{3EE38D1F-849B-4768-8797-918E4C8C749B}"/>
    <dgm:cxn modelId="{FDE80748-C9B6-4FE1-B433-39E21417F5A1}" type="presParOf" srcId="{E79B8658-B9F7-4019-BBC0-7812AE088B18}" destId="{8D90FA6D-39CC-4799-AA0B-59F001419A0C}" srcOrd="0" destOrd="0" presId="urn:microsoft.com/office/officeart/2005/8/layout/process4"/>
    <dgm:cxn modelId="{58FEAB27-345C-4DD1-8C54-1316966401B0}" type="presParOf" srcId="{8D90FA6D-39CC-4799-AA0B-59F001419A0C}" destId="{45958045-A265-49DB-9E3C-B9BCCD47545C}" srcOrd="0" destOrd="0" presId="urn:microsoft.com/office/officeart/2005/8/layout/process4"/>
    <dgm:cxn modelId="{24D2B089-6CEF-41CA-8F1F-89650B5BABDF}" type="presParOf" srcId="{E79B8658-B9F7-4019-BBC0-7812AE088B18}" destId="{30452F81-4155-4DB6-8A01-F6A842645C99}" srcOrd="1" destOrd="0" presId="urn:microsoft.com/office/officeart/2005/8/layout/process4"/>
    <dgm:cxn modelId="{244CFCD1-27EC-407E-9F24-7EA31086D6BC}" type="presParOf" srcId="{E79B8658-B9F7-4019-BBC0-7812AE088B18}" destId="{46F80D1A-B232-4BAA-949C-0B79116FA465}" srcOrd="2" destOrd="0" presId="urn:microsoft.com/office/officeart/2005/8/layout/process4"/>
    <dgm:cxn modelId="{113357CC-5382-4C29-AB16-B67AD83D74B4}" type="presParOf" srcId="{46F80D1A-B232-4BAA-949C-0B79116FA465}" destId="{70834170-061C-4BA9-8F56-318081307DEC}" srcOrd="0" destOrd="0" presId="urn:microsoft.com/office/officeart/2005/8/layout/process4"/>
    <dgm:cxn modelId="{4E4E26E9-F755-46C1-B910-AF8E7627FA12}" type="presParOf" srcId="{46F80D1A-B232-4BAA-949C-0B79116FA465}" destId="{2655E190-99CF-4E16-92CB-D6F6C9E3C233}" srcOrd="1" destOrd="0" presId="urn:microsoft.com/office/officeart/2005/8/layout/process4"/>
    <dgm:cxn modelId="{F809D6A9-FDD8-44EA-BA0C-2CA7FF1D5A60}" type="presParOf" srcId="{46F80D1A-B232-4BAA-949C-0B79116FA465}" destId="{48B11949-1AE7-4F6B-9B31-59DFEDA67026}" srcOrd="2" destOrd="0" presId="urn:microsoft.com/office/officeart/2005/8/layout/process4"/>
    <dgm:cxn modelId="{A9D7FAEC-266E-499C-80B8-5B7EB75839E8}" type="presParOf" srcId="{48B11949-1AE7-4F6B-9B31-59DFEDA67026}" destId="{2C957393-7752-46D0-B517-DACFE7003D3C}" srcOrd="0" destOrd="0" presId="urn:microsoft.com/office/officeart/2005/8/layout/process4"/>
    <dgm:cxn modelId="{C75C7ADA-59AE-4940-B108-D94AAC4DDA65}" type="presParOf" srcId="{48B11949-1AE7-4F6B-9B31-59DFEDA67026}" destId="{88D0C311-F224-444A-8024-4A7B21333F2F}"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D98885-2277-4CE9-B3E9-CBEC25D1D321}" type="doc">
      <dgm:prSet loTypeId="urn:microsoft.com/office/officeart/2005/8/layout/process4" loCatId="list" qsTypeId="urn:microsoft.com/office/officeart/2005/8/quickstyle/simple4" qsCatId="simple" csTypeId="urn:microsoft.com/office/officeart/2005/8/colors/accent2_2" csCatId="accent2" phldr="1"/>
      <dgm:spPr/>
      <dgm:t>
        <a:bodyPr/>
        <a:lstStyle/>
        <a:p>
          <a:endParaRPr lang="fr-BE"/>
        </a:p>
      </dgm:t>
    </dgm:pt>
    <dgm:pt modelId="{5AFD0520-7F4F-4CE5-A0FA-F0AF4B57C495}">
      <dgm:prSet phldrT="[Texte]" custT="1"/>
      <dgm:spPr/>
      <dgm:t>
        <a:bodyPr/>
        <a:lstStyle/>
        <a:p>
          <a:r>
            <a:rPr lang="fr-BE" sz="3000" dirty="0"/>
            <a:t>1981 - 2011</a:t>
          </a:r>
        </a:p>
      </dgm:t>
    </dgm:pt>
    <dgm:pt modelId="{89DE5EF8-4A86-4AAB-8BD4-113C7F8B0DA0}" type="parTrans" cxnId="{647FA765-8444-4891-817D-6832B4FF5296}">
      <dgm:prSet/>
      <dgm:spPr/>
      <dgm:t>
        <a:bodyPr/>
        <a:lstStyle/>
        <a:p>
          <a:endParaRPr lang="fr-BE"/>
        </a:p>
      </dgm:t>
    </dgm:pt>
    <dgm:pt modelId="{0EC886CC-BFEA-477A-A52F-F74B43824C06}" type="sibTrans" cxnId="{647FA765-8444-4891-817D-6832B4FF5296}">
      <dgm:prSet/>
      <dgm:spPr/>
      <dgm:t>
        <a:bodyPr/>
        <a:lstStyle/>
        <a:p>
          <a:endParaRPr lang="fr-BE"/>
        </a:p>
      </dgm:t>
    </dgm:pt>
    <dgm:pt modelId="{9C7FEC9C-64D0-4428-A7F3-877F7DAECB32}">
      <dgm:prSet phldrT="[Texte]"/>
      <dgm:spPr/>
      <dgm:t>
        <a:bodyPr/>
        <a:lstStyle/>
        <a:p>
          <a:r>
            <a:rPr lang="fr-BE" dirty="0"/>
            <a:t>Crise économique importante en 1970 et 2008, l’Etat recherche des </a:t>
          </a:r>
          <a:r>
            <a:rPr lang="fr-BE" b="1" dirty="0"/>
            <a:t>nouvelles sources de financements </a:t>
          </a:r>
          <a:r>
            <a:rPr lang="fr-BE" dirty="0"/>
            <a:t>et réforme le système.</a:t>
          </a:r>
        </a:p>
      </dgm:t>
    </dgm:pt>
    <dgm:pt modelId="{AC6FDCA0-D8AC-4A0F-B77C-188621932638}" type="parTrans" cxnId="{0430B2D0-41BE-46D4-8C3C-06C4F4CFFD5D}">
      <dgm:prSet/>
      <dgm:spPr/>
      <dgm:t>
        <a:bodyPr/>
        <a:lstStyle/>
        <a:p>
          <a:endParaRPr lang="fr-BE"/>
        </a:p>
      </dgm:t>
    </dgm:pt>
    <dgm:pt modelId="{1721A2B0-209B-454F-9DBA-EAEDCE9657AF}" type="sibTrans" cxnId="{0430B2D0-41BE-46D4-8C3C-06C4F4CFFD5D}">
      <dgm:prSet/>
      <dgm:spPr/>
      <dgm:t>
        <a:bodyPr/>
        <a:lstStyle/>
        <a:p>
          <a:endParaRPr lang="fr-BE"/>
        </a:p>
      </dgm:t>
    </dgm:pt>
    <dgm:pt modelId="{6C2DBD65-CE3D-4145-8378-5088FB3E5883}">
      <dgm:prSet phldrT="[Texte]"/>
      <dgm:spPr/>
      <dgm:t>
        <a:bodyPr/>
        <a:lstStyle/>
        <a:p>
          <a:r>
            <a:rPr lang="fr-BE" dirty="0"/>
            <a:t>….</a:t>
          </a:r>
        </a:p>
      </dgm:t>
    </dgm:pt>
    <dgm:pt modelId="{C6C3AA91-97C3-4A42-A0D2-6EB75AAED417}" type="parTrans" cxnId="{52B91564-8990-453F-95EA-525D2699776E}">
      <dgm:prSet/>
      <dgm:spPr/>
      <dgm:t>
        <a:bodyPr/>
        <a:lstStyle/>
        <a:p>
          <a:endParaRPr lang="fr-BE"/>
        </a:p>
      </dgm:t>
    </dgm:pt>
    <dgm:pt modelId="{126DCEE4-F215-4277-BD84-627DB7C40511}" type="sibTrans" cxnId="{52B91564-8990-453F-95EA-525D2699776E}">
      <dgm:prSet/>
      <dgm:spPr/>
      <dgm:t>
        <a:bodyPr/>
        <a:lstStyle/>
        <a:p>
          <a:endParaRPr lang="fr-BE"/>
        </a:p>
      </dgm:t>
    </dgm:pt>
    <dgm:pt modelId="{E79B8658-B9F7-4019-BBC0-7812AE088B18}" type="pres">
      <dgm:prSet presAssocID="{35D98885-2277-4CE9-B3E9-CBEC25D1D321}" presName="Name0" presStyleCnt="0">
        <dgm:presLayoutVars>
          <dgm:dir/>
          <dgm:animLvl val="lvl"/>
          <dgm:resizeHandles val="exact"/>
        </dgm:presLayoutVars>
      </dgm:prSet>
      <dgm:spPr/>
      <dgm:t>
        <a:bodyPr/>
        <a:lstStyle/>
        <a:p>
          <a:endParaRPr lang="fr-FR"/>
        </a:p>
      </dgm:t>
    </dgm:pt>
    <dgm:pt modelId="{913CE3A9-22E3-4300-9FF0-6CC6EF4A1BF2}" type="pres">
      <dgm:prSet presAssocID="{6C2DBD65-CE3D-4145-8378-5088FB3E5883}" presName="boxAndChildren" presStyleCnt="0"/>
      <dgm:spPr/>
    </dgm:pt>
    <dgm:pt modelId="{F13B7DF2-4255-4994-B0D2-8CBD2DF2BBBC}" type="pres">
      <dgm:prSet presAssocID="{6C2DBD65-CE3D-4145-8378-5088FB3E5883}" presName="parentTextBox" presStyleLbl="node1" presStyleIdx="0" presStyleCnt="2" custScaleY="34749"/>
      <dgm:spPr/>
      <dgm:t>
        <a:bodyPr/>
        <a:lstStyle/>
        <a:p>
          <a:endParaRPr lang="fr-FR"/>
        </a:p>
      </dgm:t>
    </dgm:pt>
    <dgm:pt modelId="{21A927D3-F37C-4C70-B0AD-9C82083DEF89}" type="pres">
      <dgm:prSet presAssocID="{0EC886CC-BFEA-477A-A52F-F74B43824C06}" presName="sp" presStyleCnt="0"/>
      <dgm:spPr/>
    </dgm:pt>
    <dgm:pt modelId="{C28FA544-4ABD-42F2-A1BD-BE183650FEFD}" type="pres">
      <dgm:prSet presAssocID="{5AFD0520-7F4F-4CE5-A0FA-F0AF4B57C495}" presName="arrowAndChildren" presStyleCnt="0"/>
      <dgm:spPr/>
    </dgm:pt>
    <dgm:pt modelId="{DB237568-7A2D-405F-B1A9-190647490D6E}" type="pres">
      <dgm:prSet presAssocID="{5AFD0520-7F4F-4CE5-A0FA-F0AF4B57C495}" presName="parentTextArrow" presStyleLbl="node1" presStyleIdx="0" presStyleCnt="2"/>
      <dgm:spPr/>
      <dgm:t>
        <a:bodyPr/>
        <a:lstStyle/>
        <a:p>
          <a:endParaRPr lang="fr-FR"/>
        </a:p>
      </dgm:t>
    </dgm:pt>
    <dgm:pt modelId="{05E72AE3-5F03-4421-8450-A4812E61CA8C}" type="pres">
      <dgm:prSet presAssocID="{5AFD0520-7F4F-4CE5-A0FA-F0AF4B57C495}" presName="arrow" presStyleLbl="node1" presStyleIdx="1" presStyleCnt="2"/>
      <dgm:spPr/>
      <dgm:t>
        <a:bodyPr/>
        <a:lstStyle/>
        <a:p>
          <a:endParaRPr lang="fr-FR"/>
        </a:p>
      </dgm:t>
    </dgm:pt>
    <dgm:pt modelId="{A7E1EE5C-6C36-4BD3-8FE8-85EE8218405B}" type="pres">
      <dgm:prSet presAssocID="{5AFD0520-7F4F-4CE5-A0FA-F0AF4B57C495}" presName="descendantArrow" presStyleCnt="0"/>
      <dgm:spPr/>
    </dgm:pt>
    <dgm:pt modelId="{3D29B359-7E27-4E77-A752-4C4733015FC1}" type="pres">
      <dgm:prSet presAssocID="{9C7FEC9C-64D0-4428-A7F3-877F7DAECB32}" presName="childTextArrow" presStyleLbl="fgAccFollowNode1" presStyleIdx="0" presStyleCnt="1">
        <dgm:presLayoutVars>
          <dgm:bulletEnabled val="1"/>
        </dgm:presLayoutVars>
      </dgm:prSet>
      <dgm:spPr/>
      <dgm:t>
        <a:bodyPr/>
        <a:lstStyle/>
        <a:p>
          <a:endParaRPr lang="fr-FR"/>
        </a:p>
      </dgm:t>
    </dgm:pt>
  </dgm:ptLst>
  <dgm:cxnLst>
    <dgm:cxn modelId="{647FA765-8444-4891-817D-6832B4FF5296}" srcId="{35D98885-2277-4CE9-B3E9-CBEC25D1D321}" destId="{5AFD0520-7F4F-4CE5-A0FA-F0AF4B57C495}" srcOrd="0" destOrd="0" parTransId="{89DE5EF8-4A86-4AAB-8BD4-113C7F8B0DA0}" sibTransId="{0EC886CC-BFEA-477A-A52F-F74B43824C06}"/>
    <dgm:cxn modelId="{2FF1CD0B-FD28-428F-AC86-A95C410F8748}" type="presOf" srcId="{5AFD0520-7F4F-4CE5-A0FA-F0AF4B57C495}" destId="{DB237568-7A2D-405F-B1A9-190647490D6E}" srcOrd="0" destOrd="0" presId="urn:microsoft.com/office/officeart/2005/8/layout/process4"/>
    <dgm:cxn modelId="{AAA07597-485A-4B71-904A-A4C909AB883A}" type="presOf" srcId="{6C2DBD65-CE3D-4145-8378-5088FB3E5883}" destId="{F13B7DF2-4255-4994-B0D2-8CBD2DF2BBBC}" srcOrd="0" destOrd="0" presId="urn:microsoft.com/office/officeart/2005/8/layout/process4"/>
    <dgm:cxn modelId="{0430B2D0-41BE-46D4-8C3C-06C4F4CFFD5D}" srcId="{5AFD0520-7F4F-4CE5-A0FA-F0AF4B57C495}" destId="{9C7FEC9C-64D0-4428-A7F3-877F7DAECB32}" srcOrd="0" destOrd="0" parTransId="{AC6FDCA0-D8AC-4A0F-B77C-188621932638}" sibTransId="{1721A2B0-209B-454F-9DBA-EAEDCE9657AF}"/>
    <dgm:cxn modelId="{9D009520-06AB-4AD8-853C-B0127997EA26}" type="presOf" srcId="{5AFD0520-7F4F-4CE5-A0FA-F0AF4B57C495}" destId="{05E72AE3-5F03-4421-8450-A4812E61CA8C}" srcOrd="1" destOrd="0" presId="urn:microsoft.com/office/officeart/2005/8/layout/process4"/>
    <dgm:cxn modelId="{CFB8D506-C382-493E-B81E-D8F877E38F90}" type="presOf" srcId="{35D98885-2277-4CE9-B3E9-CBEC25D1D321}" destId="{E79B8658-B9F7-4019-BBC0-7812AE088B18}" srcOrd="0" destOrd="0" presId="urn:microsoft.com/office/officeart/2005/8/layout/process4"/>
    <dgm:cxn modelId="{52B91564-8990-453F-95EA-525D2699776E}" srcId="{35D98885-2277-4CE9-B3E9-CBEC25D1D321}" destId="{6C2DBD65-CE3D-4145-8378-5088FB3E5883}" srcOrd="1" destOrd="0" parTransId="{C6C3AA91-97C3-4A42-A0D2-6EB75AAED417}" sibTransId="{126DCEE4-F215-4277-BD84-627DB7C40511}"/>
    <dgm:cxn modelId="{59D6BCD9-1E3C-4FB0-A95F-ACFFBE5DB6E4}" type="presOf" srcId="{9C7FEC9C-64D0-4428-A7F3-877F7DAECB32}" destId="{3D29B359-7E27-4E77-A752-4C4733015FC1}" srcOrd="0" destOrd="0" presId="urn:microsoft.com/office/officeart/2005/8/layout/process4"/>
    <dgm:cxn modelId="{3D2F3BC2-2674-4688-BF3D-52B0C439C68A}" type="presParOf" srcId="{E79B8658-B9F7-4019-BBC0-7812AE088B18}" destId="{913CE3A9-22E3-4300-9FF0-6CC6EF4A1BF2}" srcOrd="0" destOrd="0" presId="urn:microsoft.com/office/officeart/2005/8/layout/process4"/>
    <dgm:cxn modelId="{B783F7EC-1ECA-4A87-A505-049AB5DA0365}" type="presParOf" srcId="{913CE3A9-22E3-4300-9FF0-6CC6EF4A1BF2}" destId="{F13B7DF2-4255-4994-B0D2-8CBD2DF2BBBC}" srcOrd="0" destOrd="0" presId="urn:microsoft.com/office/officeart/2005/8/layout/process4"/>
    <dgm:cxn modelId="{EA391D4B-8C19-4055-8DEA-6B6D12623D5E}" type="presParOf" srcId="{E79B8658-B9F7-4019-BBC0-7812AE088B18}" destId="{21A927D3-F37C-4C70-B0AD-9C82083DEF89}" srcOrd="1" destOrd="0" presId="urn:microsoft.com/office/officeart/2005/8/layout/process4"/>
    <dgm:cxn modelId="{8FED8798-F341-4AF3-8E79-3C1220847419}" type="presParOf" srcId="{E79B8658-B9F7-4019-BBC0-7812AE088B18}" destId="{C28FA544-4ABD-42F2-A1BD-BE183650FEFD}" srcOrd="2" destOrd="0" presId="urn:microsoft.com/office/officeart/2005/8/layout/process4"/>
    <dgm:cxn modelId="{5A00E74E-F017-468C-9881-714119A123F8}" type="presParOf" srcId="{C28FA544-4ABD-42F2-A1BD-BE183650FEFD}" destId="{DB237568-7A2D-405F-B1A9-190647490D6E}" srcOrd="0" destOrd="0" presId="urn:microsoft.com/office/officeart/2005/8/layout/process4"/>
    <dgm:cxn modelId="{6A13E82B-587A-4002-AF94-12ED01CEA297}" type="presParOf" srcId="{C28FA544-4ABD-42F2-A1BD-BE183650FEFD}" destId="{05E72AE3-5F03-4421-8450-A4812E61CA8C}" srcOrd="1" destOrd="0" presId="urn:microsoft.com/office/officeart/2005/8/layout/process4"/>
    <dgm:cxn modelId="{CF6FF3B4-022A-4F8C-AC5C-FE0EBB1162F3}" type="presParOf" srcId="{C28FA544-4ABD-42F2-A1BD-BE183650FEFD}" destId="{A7E1EE5C-6C36-4BD3-8FE8-85EE8218405B}" srcOrd="2" destOrd="0" presId="urn:microsoft.com/office/officeart/2005/8/layout/process4"/>
    <dgm:cxn modelId="{0CA6DF2E-5262-4783-B97D-15AE489D1EEC}" type="presParOf" srcId="{A7E1EE5C-6C36-4BD3-8FE8-85EE8218405B}" destId="{3D29B359-7E27-4E77-A752-4C4733015FC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D98885-2277-4CE9-B3E9-CBEC25D1D321}" type="doc">
      <dgm:prSet loTypeId="urn:microsoft.com/office/officeart/2005/8/layout/process4" loCatId="list" qsTypeId="urn:microsoft.com/office/officeart/2005/8/quickstyle/simple4" qsCatId="simple" csTypeId="urn:microsoft.com/office/officeart/2005/8/colors/accent1_2" csCatId="accent1" phldr="1"/>
      <dgm:spPr/>
      <dgm:t>
        <a:bodyPr/>
        <a:lstStyle/>
        <a:p>
          <a:endParaRPr lang="fr-BE"/>
        </a:p>
      </dgm:t>
    </dgm:pt>
    <dgm:pt modelId="{5552C231-A923-4253-9478-7C4D98BBB733}">
      <dgm:prSet phldrT="[Texte]" custT="1"/>
      <dgm:spPr/>
      <dgm:t>
        <a:bodyPr/>
        <a:lstStyle/>
        <a:p>
          <a:r>
            <a:rPr lang="fr-BE" sz="3000" dirty="0"/>
            <a:t>2011-2018</a:t>
          </a:r>
        </a:p>
      </dgm:t>
    </dgm:pt>
    <dgm:pt modelId="{425B6F84-8DA7-4168-8633-C7317697AEA0}" type="parTrans" cxnId="{5E153AB6-7358-449D-8D47-74963F7DF49E}">
      <dgm:prSet/>
      <dgm:spPr/>
      <dgm:t>
        <a:bodyPr/>
        <a:lstStyle/>
        <a:p>
          <a:endParaRPr lang="fr-BE"/>
        </a:p>
      </dgm:t>
    </dgm:pt>
    <dgm:pt modelId="{DD33D50E-5C77-4BE2-A430-6F659151EAC8}" type="sibTrans" cxnId="{5E153AB6-7358-449D-8D47-74963F7DF49E}">
      <dgm:prSet/>
      <dgm:spPr/>
      <dgm:t>
        <a:bodyPr/>
        <a:lstStyle/>
        <a:p>
          <a:endParaRPr lang="fr-BE"/>
        </a:p>
      </dgm:t>
    </dgm:pt>
    <dgm:pt modelId="{0C5EB2BD-4E25-422F-A9D6-024277380EBC}">
      <dgm:prSet phldrT="[Texte]" custT="1"/>
      <dgm:spPr/>
      <dgm:t>
        <a:bodyPr/>
        <a:lstStyle/>
        <a:p>
          <a:r>
            <a:rPr lang="fr-BE" sz="3000" dirty="0"/>
            <a:t>L’Etat communautarise certains domaines de la sécurité sociale (allocations familiales).</a:t>
          </a:r>
        </a:p>
      </dgm:t>
    </dgm:pt>
    <dgm:pt modelId="{9891732A-E44A-4FFE-9AAF-B4E47DCD47A2}" type="parTrans" cxnId="{317C7E8E-D151-48C2-A423-E3A61EC01ADC}">
      <dgm:prSet/>
      <dgm:spPr/>
      <dgm:t>
        <a:bodyPr/>
        <a:lstStyle/>
        <a:p>
          <a:endParaRPr lang="fr-BE"/>
        </a:p>
      </dgm:t>
    </dgm:pt>
    <dgm:pt modelId="{BF3F7EA3-99E4-4064-8D2E-528B963784B4}" type="sibTrans" cxnId="{317C7E8E-D151-48C2-A423-E3A61EC01ADC}">
      <dgm:prSet/>
      <dgm:spPr/>
      <dgm:t>
        <a:bodyPr/>
        <a:lstStyle/>
        <a:p>
          <a:endParaRPr lang="fr-BE"/>
        </a:p>
      </dgm:t>
    </dgm:pt>
    <dgm:pt modelId="{8CB3E119-24B4-4808-977D-3E30204D8DEA}">
      <dgm:prSet phldrT="[Texte]"/>
      <dgm:spPr/>
      <dgm:t>
        <a:bodyPr/>
        <a:lstStyle/>
        <a:p>
          <a:endParaRPr lang="fr-BE" dirty="0"/>
        </a:p>
      </dgm:t>
    </dgm:pt>
    <dgm:pt modelId="{2490391B-4762-497A-84A1-3469C79CF4B4}" type="sibTrans" cxnId="{BAFEEA34-1CCF-4F72-B28D-6B5BF163C113}">
      <dgm:prSet/>
      <dgm:spPr/>
      <dgm:t>
        <a:bodyPr/>
        <a:lstStyle/>
        <a:p>
          <a:endParaRPr lang="fr-BE"/>
        </a:p>
      </dgm:t>
    </dgm:pt>
    <dgm:pt modelId="{BB2E0E51-FAC7-4F04-B398-798EC04EFF73}" type="parTrans" cxnId="{BAFEEA34-1CCF-4F72-B28D-6B5BF163C113}">
      <dgm:prSet/>
      <dgm:spPr/>
      <dgm:t>
        <a:bodyPr/>
        <a:lstStyle/>
        <a:p>
          <a:endParaRPr lang="fr-BE"/>
        </a:p>
      </dgm:t>
    </dgm:pt>
    <dgm:pt modelId="{E79B8658-B9F7-4019-BBC0-7812AE088B18}" type="pres">
      <dgm:prSet presAssocID="{35D98885-2277-4CE9-B3E9-CBEC25D1D321}" presName="Name0" presStyleCnt="0">
        <dgm:presLayoutVars>
          <dgm:dir/>
          <dgm:animLvl val="lvl"/>
          <dgm:resizeHandles val="exact"/>
        </dgm:presLayoutVars>
      </dgm:prSet>
      <dgm:spPr/>
      <dgm:t>
        <a:bodyPr/>
        <a:lstStyle/>
        <a:p>
          <a:endParaRPr lang="fr-FR"/>
        </a:p>
      </dgm:t>
    </dgm:pt>
    <dgm:pt modelId="{825842DF-D2E7-47B7-99E7-389EEEB7E5DD}" type="pres">
      <dgm:prSet presAssocID="{8CB3E119-24B4-4808-977D-3E30204D8DEA}" presName="boxAndChildren" presStyleCnt="0"/>
      <dgm:spPr/>
    </dgm:pt>
    <dgm:pt modelId="{12B34FDE-8257-426E-BA9A-54B38F1B967B}" type="pres">
      <dgm:prSet presAssocID="{8CB3E119-24B4-4808-977D-3E30204D8DEA}" presName="parentTextBox" presStyleLbl="node1" presStyleIdx="0" presStyleCnt="2" custScaleY="8663"/>
      <dgm:spPr/>
      <dgm:t>
        <a:bodyPr/>
        <a:lstStyle/>
        <a:p>
          <a:endParaRPr lang="fr-FR"/>
        </a:p>
      </dgm:t>
    </dgm:pt>
    <dgm:pt modelId="{0FB9B8C3-92CE-4B48-A374-A67D79A711D4}" type="pres">
      <dgm:prSet presAssocID="{DD33D50E-5C77-4BE2-A430-6F659151EAC8}" presName="sp" presStyleCnt="0"/>
      <dgm:spPr/>
    </dgm:pt>
    <dgm:pt modelId="{EA399371-9162-4BC5-826A-7FB00EC6F75E}" type="pres">
      <dgm:prSet presAssocID="{5552C231-A923-4253-9478-7C4D98BBB733}" presName="arrowAndChildren" presStyleCnt="0"/>
      <dgm:spPr/>
    </dgm:pt>
    <dgm:pt modelId="{009F6A0A-2CFA-4E2C-9275-5245FA4581FD}" type="pres">
      <dgm:prSet presAssocID="{5552C231-A923-4253-9478-7C4D98BBB733}" presName="parentTextArrow" presStyleLbl="node1" presStyleIdx="0" presStyleCnt="2"/>
      <dgm:spPr/>
      <dgm:t>
        <a:bodyPr/>
        <a:lstStyle/>
        <a:p>
          <a:endParaRPr lang="fr-FR"/>
        </a:p>
      </dgm:t>
    </dgm:pt>
    <dgm:pt modelId="{4C139318-64E7-42EF-AB9C-6656D3B65299}" type="pres">
      <dgm:prSet presAssocID="{5552C231-A923-4253-9478-7C4D98BBB733}" presName="arrow" presStyleLbl="node1" presStyleIdx="1" presStyleCnt="2" custLinFactNeighborX="1980" custLinFactNeighborY="12622"/>
      <dgm:spPr/>
      <dgm:t>
        <a:bodyPr/>
        <a:lstStyle/>
        <a:p>
          <a:endParaRPr lang="fr-FR"/>
        </a:p>
      </dgm:t>
    </dgm:pt>
    <dgm:pt modelId="{F52E5A56-9E52-4271-BC7F-A62BF9F0035A}" type="pres">
      <dgm:prSet presAssocID="{5552C231-A923-4253-9478-7C4D98BBB733}" presName="descendantArrow" presStyleCnt="0"/>
      <dgm:spPr/>
    </dgm:pt>
    <dgm:pt modelId="{B3F6B1E7-68C6-46FD-879B-F2F6C5D329FE}" type="pres">
      <dgm:prSet presAssocID="{0C5EB2BD-4E25-422F-A9D6-024277380EBC}" presName="childTextArrow" presStyleLbl="fgAccFollowNode1" presStyleIdx="0" presStyleCnt="1" custLinFactNeighborY="928">
        <dgm:presLayoutVars>
          <dgm:bulletEnabled val="1"/>
        </dgm:presLayoutVars>
      </dgm:prSet>
      <dgm:spPr/>
      <dgm:t>
        <a:bodyPr/>
        <a:lstStyle/>
        <a:p>
          <a:endParaRPr lang="fr-FR"/>
        </a:p>
      </dgm:t>
    </dgm:pt>
  </dgm:ptLst>
  <dgm:cxnLst>
    <dgm:cxn modelId="{2455C75F-C9BF-4300-AD9F-26E251B7D7F5}" type="presOf" srcId="{0C5EB2BD-4E25-422F-A9D6-024277380EBC}" destId="{B3F6B1E7-68C6-46FD-879B-F2F6C5D329FE}" srcOrd="0" destOrd="0" presId="urn:microsoft.com/office/officeart/2005/8/layout/process4"/>
    <dgm:cxn modelId="{5E153AB6-7358-449D-8D47-74963F7DF49E}" srcId="{35D98885-2277-4CE9-B3E9-CBEC25D1D321}" destId="{5552C231-A923-4253-9478-7C4D98BBB733}" srcOrd="0" destOrd="0" parTransId="{425B6F84-8DA7-4168-8633-C7317697AEA0}" sibTransId="{DD33D50E-5C77-4BE2-A430-6F659151EAC8}"/>
    <dgm:cxn modelId="{97FE795F-F481-474C-9737-1A3C7513494E}" type="presOf" srcId="{35D98885-2277-4CE9-B3E9-CBEC25D1D321}" destId="{E79B8658-B9F7-4019-BBC0-7812AE088B18}" srcOrd="0" destOrd="0" presId="urn:microsoft.com/office/officeart/2005/8/layout/process4"/>
    <dgm:cxn modelId="{E5352509-C264-4516-A53A-BA0581708730}" type="presOf" srcId="{5552C231-A923-4253-9478-7C4D98BBB733}" destId="{009F6A0A-2CFA-4E2C-9275-5245FA4581FD}" srcOrd="0" destOrd="0" presId="urn:microsoft.com/office/officeart/2005/8/layout/process4"/>
    <dgm:cxn modelId="{203E6A0A-3629-4D4A-83D5-E4F3A605BA12}" type="presOf" srcId="{8CB3E119-24B4-4808-977D-3E30204D8DEA}" destId="{12B34FDE-8257-426E-BA9A-54B38F1B967B}" srcOrd="0" destOrd="0" presId="urn:microsoft.com/office/officeart/2005/8/layout/process4"/>
    <dgm:cxn modelId="{BAFEEA34-1CCF-4F72-B28D-6B5BF163C113}" srcId="{35D98885-2277-4CE9-B3E9-CBEC25D1D321}" destId="{8CB3E119-24B4-4808-977D-3E30204D8DEA}" srcOrd="1" destOrd="0" parTransId="{BB2E0E51-FAC7-4F04-B398-798EC04EFF73}" sibTransId="{2490391B-4762-497A-84A1-3469C79CF4B4}"/>
    <dgm:cxn modelId="{E4D38943-6149-4593-9771-63F0D290D9C9}" type="presOf" srcId="{5552C231-A923-4253-9478-7C4D98BBB733}" destId="{4C139318-64E7-42EF-AB9C-6656D3B65299}" srcOrd="1" destOrd="0" presId="urn:microsoft.com/office/officeart/2005/8/layout/process4"/>
    <dgm:cxn modelId="{317C7E8E-D151-48C2-A423-E3A61EC01ADC}" srcId="{5552C231-A923-4253-9478-7C4D98BBB733}" destId="{0C5EB2BD-4E25-422F-A9D6-024277380EBC}" srcOrd="0" destOrd="0" parTransId="{9891732A-E44A-4FFE-9AAF-B4E47DCD47A2}" sibTransId="{BF3F7EA3-99E4-4064-8D2E-528B963784B4}"/>
    <dgm:cxn modelId="{6FA19E5B-F04F-4E13-BA00-4C79B5A09228}" type="presParOf" srcId="{E79B8658-B9F7-4019-BBC0-7812AE088B18}" destId="{825842DF-D2E7-47B7-99E7-389EEEB7E5DD}" srcOrd="0" destOrd="0" presId="urn:microsoft.com/office/officeart/2005/8/layout/process4"/>
    <dgm:cxn modelId="{6BDABFAC-3C0F-4215-AB22-4CE47EEFF67F}" type="presParOf" srcId="{825842DF-D2E7-47B7-99E7-389EEEB7E5DD}" destId="{12B34FDE-8257-426E-BA9A-54B38F1B967B}" srcOrd="0" destOrd="0" presId="urn:microsoft.com/office/officeart/2005/8/layout/process4"/>
    <dgm:cxn modelId="{1C6F2CBC-CFBD-4ECF-9C71-2B1216105D47}" type="presParOf" srcId="{E79B8658-B9F7-4019-BBC0-7812AE088B18}" destId="{0FB9B8C3-92CE-4B48-A374-A67D79A711D4}" srcOrd="1" destOrd="0" presId="urn:microsoft.com/office/officeart/2005/8/layout/process4"/>
    <dgm:cxn modelId="{6A560052-898C-4738-B300-BBD0129CF2A1}" type="presParOf" srcId="{E79B8658-B9F7-4019-BBC0-7812AE088B18}" destId="{EA399371-9162-4BC5-826A-7FB00EC6F75E}" srcOrd="2" destOrd="0" presId="urn:microsoft.com/office/officeart/2005/8/layout/process4"/>
    <dgm:cxn modelId="{AADE0A97-4DEA-4975-A5AA-06069DB73A53}" type="presParOf" srcId="{EA399371-9162-4BC5-826A-7FB00EC6F75E}" destId="{009F6A0A-2CFA-4E2C-9275-5245FA4581FD}" srcOrd="0" destOrd="0" presId="urn:microsoft.com/office/officeart/2005/8/layout/process4"/>
    <dgm:cxn modelId="{C6B3B845-555E-4E20-A3CB-2CD4FDAA7668}" type="presParOf" srcId="{EA399371-9162-4BC5-826A-7FB00EC6F75E}" destId="{4C139318-64E7-42EF-AB9C-6656D3B65299}" srcOrd="1" destOrd="0" presId="urn:microsoft.com/office/officeart/2005/8/layout/process4"/>
    <dgm:cxn modelId="{2A37E8A3-79D1-4A38-A6F7-D6513A6145E7}" type="presParOf" srcId="{EA399371-9162-4BC5-826A-7FB00EC6F75E}" destId="{F52E5A56-9E52-4271-BC7F-A62BF9F0035A}" srcOrd="2" destOrd="0" presId="urn:microsoft.com/office/officeart/2005/8/layout/process4"/>
    <dgm:cxn modelId="{F63DC51F-E21A-4856-8ABC-CA2E1C250A3D}" type="presParOf" srcId="{F52E5A56-9E52-4271-BC7F-A62BF9F0035A}" destId="{B3F6B1E7-68C6-46FD-879B-F2F6C5D329F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1807C2-10DB-4D3D-9441-E55EAF4287D1}" type="doc">
      <dgm:prSet loTypeId="urn:microsoft.com/office/officeart/2005/8/layout/chevron2" loCatId="list" qsTypeId="urn:microsoft.com/office/officeart/2005/8/quickstyle/simple4" qsCatId="simple" csTypeId="urn:microsoft.com/office/officeart/2005/8/colors/colorful5" csCatId="colorful" phldr="1"/>
      <dgm:spPr/>
      <dgm:t>
        <a:bodyPr/>
        <a:lstStyle/>
        <a:p>
          <a:endParaRPr lang="fr-BE"/>
        </a:p>
      </dgm:t>
    </dgm:pt>
    <dgm:pt modelId="{9D0551C4-8570-497F-95AC-1759145C9788}">
      <dgm:prSet phldrT="[Texte]"/>
      <dgm:spPr/>
      <dgm:t>
        <a:bodyPr/>
        <a:lstStyle/>
        <a:p>
          <a:r>
            <a:rPr lang="fr-BE" dirty="0"/>
            <a:t>…</a:t>
          </a:r>
        </a:p>
      </dgm:t>
    </dgm:pt>
    <dgm:pt modelId="{2EAE2274-80EB-46A3-BEC1-B7394FEEC5CC}" type="parTrans" cxnId="{04D5152D-B75A-4FE9-90D7-00F3A4633AD1}">
      <dgm:prSet/>
      <dgm:spPr/>
      <dgm:t>
        <a:bodyPr/>
        <a:lstStyle/>
        <a:p>
          <a:endParaRPr lang="fr-BE"/>
        </a:p>
      </dgm:t>
    </dgm:pt>
    <dgm:pt modelId="{712252F2-442C-46C6-80BA-1FBCF5C2C051}" type="sibTrans" cxnId="{04D5152D-B75A-4FE9-90D7-00F3A4633AD1}">
      <dgm:prSet/>
      <dgm:spPr/>
      <dgm:t>
        <a:bodyPr/>
        <a:lstStyle/>
        <a:p>
          <a:endParaRPr lang="fr-BE"/>
        </a:p>
      </dgm:t>
    </dgm:pt>
    <dgm:pt modelId="{224D572A-2913-4D33-9BEA-CBE6374A50BA}">
      <dgm:prSet custT="1"/>
      <dgm:spPr/>
      <dgm:t>
        <a:bodyPr/>
        <a:lstStyle/>
        <a:p>
          <a:r>
            <a:rPr lang="fr-BE" sz="3600" dirty="0"/>
            <a:t>Un large débat est engagé sur le futur de notre sécurité sociale </a:t>
          </a:r>
        </a:p>
      </dgm:t>
    </dgm:pt>
    <dgm:pt modelId="{7B795909-8B8C-41AA-A588-ED44EA0DC336}" type="parTrans" cxnId="{86900EE8-C027-49AA-A8DE-4D8639A27C2B}">
      <dgm:prSet/>
      <dgm:spPr/>
      <dgm:t>
        <a:bodyPr/>
        <a:lstStyle/>
        <a:p>
          <a:endParaRPr lang="fr-BE"/>
        </a:p>
      </dgm:t>
    </dgm:pt>
    <dgm:pt modelId="{D4051BE3-052F-4661-ACD3-0BAB84A47C81}" type="sibTrans" cxnId="{86900EE8-C027-49AA-A8DE-4D8639A27C2B}">
      <dgm:prSet/>
      <dgm:spPr/>
      <dgm:t>
        <a:bodyPr/>
        <a:lstStyle/>
        <a:p>
          <a:endParaRPr lang="fr-BE"/>
        </a:p>
      </dgm:t>
    </dgm:pt>
    <dgm:pt modelId="{BF15C9C2-17A6-4F84-8F5C-335BD2E1EAF9}" type="pres">
      <dgm:prSet presAssocID="{5A1807C2-10DB-4D3D-9441-E55EAF4287D1}" presName="linearFlow" presStyleCnt="0">
        <dgm:presLayoutVars>
          <dgm:dir/>
          <dgm:animLvl val="lvl"/>
          <dgm:resizeHandles val="exact"/>
        </dgm:presLayoutVars>
      </dgm:prSet>
      <dgm:spPr/>
      <dgm:t>
        <a:bodyPr/>
        <a:lstStyle/>
        <a:p>
          <a:endParaRPr lang="fr-FR"/>
        </a:p>
      </dgm:t>
    </dgm:pt>
    <dgm:pt modelId="{53F9DE1F-DFD8-43A9-8C0D-22213C13D646}" type="pres">
      <dgm:prSet presAssocID="{9D0551C4-8570-497F-95AC-1759145C9788}" presName="composite" presStyleCnt="0"/>
      <dgm:spPr/>
    </dgm:pt>
    <dgm:pt modelId="{78796BB4-9438-4B59-9CAA-B3A32EC85C40}" type="pres">
      <dgm:prSet presAssocID="{9D0551C4-8570-497F-95AC-1759145C9788}" presName="parentText" presStyleLbl="alignNode1" presStyleIdx="0" presStyleCnt="1">
        <dgm:presLayoutVars>
          <dgm:chMax val="1"/>
          <dgm:bulletEnabled val="1"/>
        </dgm:presLayoutVars>
      </dgm:prSet>
      <dgm:spPr/>
      <dgm:t>
        <a:bodyPr/>
        <a:lstStyle/>
        <a:p>
          <a:endParaRPr lang="fr-FR"/>
        </a:p>
      </dgm:t>
    </dgm:pt>
    <dgm:pt modelId="{2FE31181-37EB-4EBD-998B-CBDF22E8FFF2}" type="pres">
      <dgm:prSet presAssocID="{9D0551C4-8570-497F-95AC-1759145C9788}" presName="descendantText" presStyleLbl="alignAcc1" presStyleIdx="0" presStyleCnt="1">
        <dgm:presLayoutVars>
          <dgm:bulletEnabled val="1"/>
        </dgm:presLayoutVars>
      </dgm:prSet>
      <dgm:spPr/>
      <dgm:t>
        <a:bodyPr/>
        <a:lstStyle/>
        <a:p>
          <a:endParaRPr lang="fr-FR"/>
        </a:p>
      </dgm:t>
    </dgm:pt>
  </dgm:ptLst>
  <dgm:cxnLst>
    <dgm:cxn modelId="{85407EC2-F541-45F7-ADB8-8824BB45ED33}" type="presOf" srcId="{9D0551C4-8570-497F-95AC-1759145C9788}" destId="{78796BB4-9438-4B59-9CAA-B3A32EC85C40}" srcOrd="0" destOrd="0" presId="urn:microsoft.com/office/officeart/2005/8/layout/chevron2"/>
    <dgm:cxn modelId="{17C6C288-4BD3-4B39-BA99-55BDCC689E5D}" type="presOf" srcId="{5A1807C2-10DB-4D3D-9441-E55EAF4287D1}" destId="{BF15C9C2-17A6-4F84-8F5C-335BD2E1EAF9}" srcOrd="0" destOrd="0" presId="urn:microsoft.com/office/officeart/2005/8/layout/chevron2"/>
    <dgm:cxn modelId="{70872090-8E7B-42C6-B67E-35B51490467E}" type="presOf" srcId="{224D572A-2913-4D33-9BEA-CBE6374A50BA}" destId="{2FE31181-37EB-4EBD-998B-CBDF22E8FFF2}" srcOrd="0" destOrd="0" presId="urn:microsoft.com/office/officeart/2005/8/layout/chevron2"/>
    <dgm:cxn modelId="{86900EE8-C027-49AA-A8DE-4D8639A27C2B}" srcId="{9D0551C4-8570-497F-95AC-1759145C9788}" destId="{224D572A-2913-4D33-9BEA-CBE6374A50BA}" srcOrd="0" destOrd="0" parTransId="{7B795909-8B8C-41AA-A588-ED44EA0DC336}" sibTransId="{D4051BE3-052F-4661-ACD3-0BAB84A47C81}"/>
    <dgm:cxn modelId="{04D5152D-B75A-4FE9-90D7-00F3A4633AD1}" srcId="{5A1807C2-10DB-4D3D-9441-E55EAF4287D1}" destId="{9D0551C4-8570-497F-95AC-1759145C9788}" srcOrd="0" destOrd="0" parTransId="{2EAE2274-80EB-46A3-BEC1-B7394FEEC5CC}" sibTransId="{712252F2-442C-46C6-80BA-1FBCF5C2C051}"/>
    <dgm:cxn modelId="{FE004BD5-2CB9-400A-818C-41722D7EF9C6}" type="presParOf" srcId="{BF15C9C2-17A6-4F84-8F5C-335BD2E1EAF9}" destId="{53F9DE1F-DFD8-43A9-8C0D-22213C13D646}" srcOrd="0" destOrd="0" presId="urn:microsoft.com/office/officeart/2005/8/layout/chevron2"/>
    <dgm:cxn modelId="{AF37000B-A2B0-449C-9E90-DFA04ADFE70B}" type="presParOf" srcId="{53F9DE1F-DFD8-43A9-8C0D-22213C13D646}" destId="{78796BB4-9438-4B59-9CAA-B3A32EC85C40}" srcOrd="0" destOrd="0" presId="urn:microsoft.com/office/officeart/2005/8/layout/chevron2"/>
    <dgm:cxn modelId="{2DCDBC9E-959C-48F7-8178-7F3A59478273}" type="presParOf" srcId="{53F9DE1F-DFD8-43A9-8C0D-22213C13D646}" destId="{2FE31181-37EB-4EBD-998B-CBDF22E8FFF2}"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9B85F35-8145-4008-AA05-58F02F685CE8}" type="doc">
      <dgm:prSet loTypeId="urn:microsoft.com/office/officeart/2005/8/layout/radial6" loCatId="cycle" qsTypeId="urn:microsoft.com/office/officeart/2005/8/quickstyle/simple4" qsCatId="simple" csTypeId="urn:microsoft.com/office/officeart/2005/8/colors/colorful4" csCatId="colorful" phldr="1"/>
      <dgm:spPr/>
      <dgm:t>
        <a:bodyPr/>
        <a:lstStyle/>
        <a:p>
          <a:endParaRPr lang="fr-BE"/>
        </a:p>
      </dgm:t>
    </dgm:pt>
    <dgm:pt modelId="{868E2431-47E9-4F14-A620-36637D6C37D9}">
      <dgm:prSet phldrT="[Texte]"/>
      <dgm:spPr/>
      <dgm:t>
        <a:bodyPr/>
        <a:lstStyle/>
        <a:p>
          <a:r>
            <a:rPr lang="fr-BE" dirty="0"/>
            <a:t>Transfert de compétences vers les entités fédérées </a:t>
          </a:r>
        </a:p>
      </dgm:t>
    </dgm:pt>
    <dgm:pt modelId="{9B4B43F8-E8E0-4EFA-A484-98EC99D74911}" type="parTrans" cxnId="{4E04C727-2A77-4284-AAFA-BE4E6A7E7985}">
      <dgm:prSet/>
      <dgm:spPr/>
      <dgm:t>
        <a:bodyPr/>
        <a:lstStyle/>
        <a:p>
          <a:endParaRPr lang="fr-BE"/>
        </a:p>
      </dgm:t>
    </dgm:pt>
    <dgm:pt modelId="{3C05C37C-7D09-41A6-9282-D4913C4B16A5}" type="sibTrans" cxnId="{4E04C727-2A77-4284-AAFA-BE4E6A7E7985}">
      <dgm:prSet/>
      <dgm:spPr/>
      <dgm:t>
        <a:bodyPr/>
        <a:lstStyle/>
        <a:p>
          <a:endParaRPr lang="fr-BE"/>
        </a:p>
      </dgm:t>
    </dgm:pt>
    <dgm:pt modelId="{7825A893-8314-4C03-A083-3196906ACDDF}">
      <dgm:prSet phldrT="[Texte]"/>
      <dgm:spPr/>
      <dgm:t>
        <a:bodyPr/>
        <a:lstStyle/>
        <a:p>
          <a:r>
            <a:rPr lang="fr-BE" dirty="0"/>
            <a:t>20 milliards d’euros</a:t>
          </a:r>
        </a:p>
      </dgm:t>
    </dgm:pt>
    <dgm:pt modelId="{3487A8B8-DD3C-403C-AB64-191EF38B6C11}" type="parTrans" cxnId="{F690602D-0C97-4C39-9A40-F64E6B3A0FC7}">
      <dgm:prSet/>
      <dgm:spPr/>
      <dgm:t>
        <a:bodyPr/>
        <a:lstStyle/>
        <a:p>
          <a:endParaRPr lang="fr-BE"/>
        </a:p>
      </dgm:t>
    </dgm:pt>
    <dgm:pt modelId="{4309B556-52CA-4FBE-9421-83EEB172FDDD}" type="sibTrans" cxnId="{F690602D-0C97-4C39-9A40-F64E6B3A0FC7}">
      <dgm:prSet/>
      <dgm:spPr/>
      <dgm:t>
        <a:bodyPr/>
        <a:lstStyle/>
        <a:p>
          <a:endParaRPr lang="fr-BE"/>
        </a:p>
      </dgm:t>
    </dgm:pt>
    <dgm:pt modelId="{0A5E2C60-8817-42CE-85D1-D5A312EE5732}">
      <dgm:prSet/>
      <dgm:spPr/>
      <dgm:t>
        <a:bodyPr/>
        <a:lstStyle/>
        <a:p>
          <a:endParaRPr lang="fr-BE" dirty="0"/>
        </a:p>
      </dgm:t>
    </dgm:pt>
    <dgm:pt modelId="{F3817BC3-80D8-46F4-A417-5DF3B1A95D0D}" type="parTrans" cxnId="{FAB55014-67A1-45F7-9AB1-8CBFC1E97269}">
      <dgm:prSet/>
      <dgm:spPr/>
      <dgm:t>
        <a:bodyPr/>
        <a:lstStyle/>
        <a:p>
          <a:endParaRPr lang="fr-BE"/>
        </a:p>
      </dgm:t>
    </dgm:pt>
    <dgm:pt modelId="{8B477949-2D09-4BE9-90E6-84CDD241E8D8}" type="sibTrans" cxnId="{FAB55014-67A1-45F7-9AB1-8CBFC1E97269}">
      <dgm:prSet/>
      <dgm:spPr/>
      <dgm:t>
        <a:bodyPr/>
        <a:lstStyle/>
        <a:p>
          <a:endParaRPr lang="fr-BE"/>
        </a:p>
      </dgm:t>
    </dgm:pt>
    <dgm:pt modelId="{0327B0EC-EFC0-4235-968C-63CEA72D69F8}">
      <dgm:prSet/>
      <dgm:spPr/>
      <dgm:t>
        <a:bodyPr/>
        <a:lstStyle/>
        <a:p>
          <a:endParaRPr lang="fr-BE" dirty="0"/>
        </a:p>
      </dgm:t>
    </dgm:pt>
    <dgm:pt modelId="{5DB29974-1D21-485B-9B0D-BD8ACD85142A}" type="parTrans" cxnId="{1BB1D259-0BF2-40CA-BDA3-30C72720793D}">
      <dgm:prSet/>
      <dgm:spPr/>
      <dgm:t>
        <a:bodyPr/>
        <a:lstStyle/>
        <a:p>
          <a:endParaRPr lang="fr-BE"/>
        </a:p>
      </dgm:t>
    </dgm:pt>
    <dgm:pt modelId="{1B08E651-34B1-43A6-93F9-FF9B3FF24C5F}" type="sibTrans" cxnId="{1BB1D259-0BF2-40CA-BDA3-30C72720793D}">
      <dgm:prSet/>
      <dgm:spPr/>
      <dgm:t>
        <a:bodyPr/>
        <a:lstStyle/>
        <a:p>
          <a:endParaRPr lang="fr-BE"/>
        </a:p>
      </dgm:t>
    </dgm:pt>
    <dgm:pt modelId="{97395C06-70EA-4085-99F2-B5EB08099967}" type="pres">
      <dgm:prSet presAssocID="{A9B85F35-8145-4008-AA05-58F02F685CE8}" presName="Name0" presStyleCnt="0">
        <dgm:presLayoutVars>
          <dgm:chMax val="1"/>
          <dgm:dir/>
          <dgm:animLvl val="ctr"/>
          <dgm:resizeHandles val="exact"/>
        </dgm:presLayoutVars>
      </dgm:prSet>
      <dgm:spPr/>
      <dgm:t>
        <a:bodyPr/>
        <a:lstStyle/>
        <a:p>
          <a:endParaRPr lang="fr-FR"/>
        </a:p>
      </dgm:t>
    </dgm:pt>
    <dgm:pt modelId="{A2E1E5CB-1E61-473F-9921-E88984ED1B89}" type="pres">
      <dgm:prSet presAssocID="{868E2431-47E9-4F14-A620-36637D6C37D9}" presName="centerShape" presStyleLbl="node0" presStyleIdx="0" presStyleCnt="1" custScaleX="151791" custScaleY="143067" custLinFactNeighborX="1986" custLinFactNeighborY="17878"/>
      <dgm:spPr/>
      <dgm:t>
        <a:bodyPr/>
        <a:lstStyle/>
        <a:p>
          <a:endParaRPr lang="fr-FR"/>
        </a:p>
      </dgm:t>
    </dgm:pt>
    <dgm:pt modelId="{2F6FB9E7-21B3-43C8-8FF2-299EAA4E3E80}" type="pres">
      <dgm:prSet presAssocID="{7825A893-8314-4C03-A083-3196906ACDDF}" presName="oneComp" presStyleCnt="0"/>
      <dgm:spPr/>
    </dgm:pt>
    <dgm:pt modelId="{1B27C9EA-E436-4478-989F-B9ED4FBDFBC8}" type="pres">
      <dgm:prSet presAssocID="{7825A893-8314-4C03-A083-3196906ACDDF}" presName="dummyConnPt" presStyleCnt="0"/>
      <dgm:spPr/>
    </dgm:pt>
    <dgm:pt modelId="{9607066E-36B5-47BC-87CA-4962D5040208}" type="pres">
      <dgm:prSet presAssocID="{7825A893-8314-4C03-A083-3196906ACDDF}" presName="oneNode" presStyleLbl="node1" presStyleIdx="0" presStyleCnt="1" custLinFactNeighborX="781" custLinFactNeighborY="86349">
        <dgm:presLayoutVars>
          <dgm:bulletEnabled val="1"/>
        </dgm:presLayoutVars>
      </dgm:prSet>
      <dgm:spPr/>
      <dgm:t>
        <a:bodyPr/>
        <a:lstStyle/>
        <a:p>
          <a:endParaRPr lang="fr-FR"/>
        </a:p>
      </dgm:t>
    </dgm:pt>
    <dgm:pt modelId="{4A7D3679-79FE-4057-B4A9-BF5A935BF27D}" type="pres">
      <dgm:prSet presAssocID="{7825A893-8314-4C03-A083-3196906ACDDF}" presName="dummya" presStyleCnt="0"/>
      <dgm:spPr/>
    </dgm:pt>
    <dgm:pt modelId="{8A1E333A-40EF-4E62-86C5-FF628284B9F4}" type="pres">
      <dgm:prSet presAssocID="{7825A893-8314-4C03-A083-3196906ACDDF}" presName="dummyb" presStyleCnt="0"/>
      <dgm:spPr/>
    </dgm:pt>
    <dgm:pt modelId="{973A820C-02BE-47D6-901C-987F5185B8F1}" type="pres">
      <dgm:prSet presAssocID="{7825A893-8314-4C03-A083-3196906ACDDF}" presName="dummyc" presStyleCnt="0"/>
      <dgm:spPr/>
    </dgm:pt>
    <dgm:pt modelId="{B48B1B18-DFD7-4B14-B28F-06F158E1073F}" type="pres">
      <dgm:prSet presAssocID="{4309B556-52CA-4FBE-9421-83EEB172FDDD}" presName="singleconn" presStyleLbl="sibTrans2D1" presStyleIdx="0" presStyleCnt="1" custLinFactNeighborX="-91" custLinFactNeighborY="16991"/>
      <dgm:spPr/>
      <dgm:t>
        <a:bodyPr/>
        <a:lstStyle/>
        <a:p>
          <a:endParaRPr lang="fr-FR"/>
        </a:p>
      </dgm:t>
    </dgm:pt>
  </dgm:ptLst>
  <dgm:cxnLst>
    <dgm:cxn modelId="{1BB1D259-0BF2-40CA-BDA3-30C72720793D}" srcId="{A9B85F35-8145-4008-AA05-58F02F685CE8}" destId="{0327B0EC-EFC0-4235-968C-63CEA72D69F8}" srcOrd="2" destOrd="0" parTransId="{5DB29974-1D21-485B-9B0D-BD8ACD85142A}" sibTransId="{1B08E651-34B1-43A6-93F9-FF9B3FF24C5F}"/>
    <dgm:cxn modelId="{F47CA7C3-6CAF-4736-A2DB-2E2A81BF8CDB}" type="presOf" srcId="{7825A893-8314-4C03-A083-3196906ACDDF}" destId="{9607066E-36B5-47BC-87CA-4962D5040208}" srcOrd="0" destOrd="0" presId="urn:microsoft.com/office/officeart/2005/8/layout/radial6"/>
    <dgm:cxn modelId="{92B2D08C-84EB-478F-8BDB-97690EDA226F}" type="presOf" srcId="{A9B85F35-8145-4008-AA05-58F02F685CE8}" destId="{97395C06-70EA-4085-99F2-B5EB08099967}" srcOrd="0" destOrd="0" presId="urn:microsoft.com/office/officeart/2005/8/layout/radial6"/>
    <dgm:cxn modelId="{6131D5C6-1D31-4032-91CA-82EFA5A740FA}" type="presOf" srcId="{4309B556-52CA-4FBE-9421-83EEB172FDDD}" destId="{B48B1B18-DFD7-4B14-B28F-06F158E1073F}" srcOrd="0" destOrd="0" presId="urn:microsoft.com/office/officeart/2005/8/layout/radial6"/>
    <dgm:cxn modelId="{4E04C727-2A77-4284-AAFA-BE4E6A7E7985}" srcId="{A9B85F35-8145-4008-AA05-58F02F685CE8}" destId="{868E2431-47E9-4F14-A620-36637D6C37D9}" srcOrd="0" destOrd="0" parTransId="{9B4B43F8-E8E0-4EFA-A484-98EC99D74911}" sibTransId="{3C05C37C-7D09-41A6-9282-D4913C4B16A5}"/>
    <dgm:cxn modelId="{FAB55014-67A1-45F7-9AB1-8CBFC1E97269}" srcId="{A9B85F35-8145-4008-AA05-58F02F685CE8}" destId="{0A5E2C60-8817-42CE-85D1-D5A312EE5732}" srcOrd="1" destOrd="0" parTransId="{F3817BC3-80D8-46F4-A417-5DF3B1A95D0D}" sibTransId="{8B477949-2D09-4BE9-90E6-84CDD241E8D8}"/>
    <dgm:cxn modelId="{8FE71441-901D-44E2-BBB4-6D63D2F1CB4A}" type="presOf" srcId="{868E2431-47E9-4F14-A620-36637D6C37D9}" destId="{A2E1E5CB-1E61-473F-9921-E88984ED1B89}" srcOrd="0" destOrd="0" presId="urn:microsoft.com/office/officeart/2005/8/layout/radial6"/>
    <dgm:cxn modelId="{F690602D-0C97-4C39-9A40-F64E6B3A0FC7}" srcId="{868E2431-47E9-4F14-A620-36637D6C37D9}" destId="{7825A893-8314-4C03-A083-3196906ACDDF}" srcOrd="0" destOrd="0" parTransId="{3487A8B8-DD3C-403C-AB64-191EF38B6C11}" sibTransId="{4309B556-52CA-4FBE-9421-83EEB172FDDD}"/>
    <dgm:cxn modelId="{1A6C6843-03E5-45C5-A25D-7FD853A60C4E}" type="presParOf" srcId="{97395C06-70EA-4085-99F2-B5EB08099967}" destId="{A2E1E5CB-1E61-473F-9921-E88984ED1B89}" srcOrd="0" destOrd="0" presId="urn:microsoft.com/office/officeart/2005/8/layout/radial6"/>
    <dgm:cxn modelId="{1C74FC23-6EC1-4DDF-A181-87E40620D316}" type="presParOf" srcId="{97395C06-70EA-4085-99F2-B5EB08099967}" destId="{2F6FB9E7-21B3-43C8-8FF2-299EAA4E3E80}" srcOrd="1" destOrd="0" presId="urn:microsoft.com/office/officeart/2005/8/layout/radial6"/>
    <dgm:cxn modelId="{DBE1E9FA-4AAC-45B0-B665-26233CE30496}" type="presParOf" srcId="{2F6FB9E7-21B3-43C8-8FF2-299EAA4E3E80}" destId="{1B27C9EA-E436-4478-989F-B9ED4FBDFBC8}" srcOrd="0" destOrd="0" presId="urn:microsoft.com/office/officeart/2005/8/layout/radial6"/>
    <dgm:cxn modelId="{D8D92E32-F3E3-45D9-B80F-DD7BC2F61E4B}" type="presParOf" srcId="{2F6FB9E7-21B3-43C8-8FF2-299EAA4E3E80}" destId="{9607066E-36B5-47BC-87CA-4962D5040208}" srcOrd="1" destOrd="0" presId="urn:microsoft.com/office/officeart/2005/8/layout/radial6"/>
    <dgm:cxn modelId="{499C46C9-2EA3-45B2-AB15-116326826F8D}" type="presParOf" srcId="{97395C06-70EA-4085-99F2-B5EB08099967}" destId="{4A7D3679-79FE-4057-B4A9-BF5A935BF27D}" srcOrd="2" destOrd="0" presId="urn:microsoft.com/office/officeart/2005/8/layout/radial6"/>
    <dgm:cxn modelId="{09B84861-718E-4C72-80CE-3F2F0948CDCC}" type="presParOf" srcId="{97395C06-70EA-4085-99F2-B5EB08099967}" destId="{8A1E333A-40EF-4E62-86C5-FF628284B9F4}" srcOrd="3" destOrd="0" presId="urn:microsoft.com/office/officeart/2005/8/layout/radial6"/>
    <dgm:cxn modelId="{EB755845-F578-47BC-8726-B9E32B5B5829}" type="presParOf" srcId="{97395C06-70EA-4085-99F2-B5EB08099967}" destId="{973A820C-02BE-47D6-901C-987F5185B8F1}" srcOrd="4" destOrd="0" presId="urn:microsoft.com/office/officeart/2005/8/layout/radial6"/>
    <dgm:cxn modelId="{E4125D93-51A0-42AA-A41A-6B7B943B979B}" type="presParOf" srcId="{97395C06-70EA-4085-99F2-B5EB08099967}" destId="{B48B1B18-DFD7-4B14-B28F-06F158E1073F}" srcOrd="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9B85F35-8145-4008-AA05-58F02F685CE8}" type="doc">
      <dgm:prSet loTypeId="urn:microsoft.com/office/officeart/2005/8/layout/radial6" loCatId="cycle" qsTypeId="urn:microsoft.com/office/officeart/2005/8/quickstyle/simple4" qsCatId="simple" csTypeId="urn:microsoft.com/office/officeart/2005/8/colors/colorful4" csCatId="colorful" phldr="1"/>
      <dgm:spPr/>
      <dgm:t>
        <a:bodyPr/>
        <a:lstStyle/>
        <a:p>
          <a:endParaRPr lang="fr-BE"/>
        </a:p>
      </dgm:t>
    </dgm:pt>
    <dgm:pt modelId="{868E2431-47E9-4F14-A620-36637D6C37D9}">
      <dgm:prSet phldrT="[Texte]"/>
      <dgm:spPr/>
      <dgm:t>
        <a:bodyPr/>
        <a:lstStyle/>
        <a:p>
          <a:r>
            <a:rPr lang="fr-BE" dirty="0"/>
            <a:t>10 milliards concernent la sécurité sociale</a:t>
          </a:r>
        </a:p>
      </dgm:t>
    </dgm:pt>
    <dgm:pt modelId="{9B4B43F8-E8E0-4EFA-A484-98EC99D74911}" type="parTrans" cxnId="{4E04C727-2A77-4284-AAFA-BE4E6A7E7985}">
      <dgm:prSet/>
      <dgm:spPr/>
      <dgm:t>
        <a:bodyPr/>
        <a:lstStyle/>
        <a:p>
          <a:endParaRPr lang="fr-BE"/>
        </a:p>
      </dgm:t>
    </dgm:pt>
    <dgm:pt modelId="{3C05C37C-7D09-41A6-9282-D4913C4B16A5}" type="sibTrans" cxnId="{4E04C727-2A77-4284-AAFA-BE4E6A7E7985}">
      <dgm:prSet/>
      <dgm:spPr/>
      <dgm:t>
        <a:bodyPr/>
        <a:lstStyle/>
        <a:p>
          <a:endParaRPr lang="fr-BE"/>
        </a:p>
      </dgm:t>
    </dgm:pt>
    <dgm:pt modelId="{7825A893-8314-4C03-A083-3196906ACDDF}">
      <dgm:prSet phldrT="[Texte]"/>
      <dgm:spPr/>
      <dgm:t>
        <a:bodyPr/>
        <a:lstStyle/>
        <a:p>
          <a:r>
            <a:rPr lang="fr-BE" dirty="0"/>
            <a:t>5,9 milliards d’allocations familiales</a:t>
          </a:r>
        </a:p>
      </dgm:t>
    </dgm:pt>
    <dgm:pt modelId="{3487A8B8-DD3C-403C-AB64-191EF38B6C11}" type="parTrans" cxnId="{F690602D-0C97-4C39-9A40-F64E6B3A0FC7}">
      <dgm:prSet/>
      <dgm:spPr/>
      <dgm:t>
        <a:bodyPr/>
        <a:lstStyle/>
        <a:p>
          <a:endParaRPr lang="fr-BE"/>
        </a:p>
      </dgm:t>
    </dgm:pt>
    <dgm:pt modelId="{4309B556-52CA-4FBE-9421-83EEB172FDDD}" type="sibTrans" cxnId="{F690602D-0C97-4C39-9A40-F64E6B3A0FC7}">
      <dgm:prSet/>
      <dgm:spPr/>
      <dgm:t>
        <a:bodyPr/>
        <a:lstStyle/>
        <a:p>
          <a:endParaRPr lang="fr-BE"/>
        </a:p>
      </dgm:t>
    </dgm:pt>
    <dgm:pt modelId="{89423E42-F924-4479-AA7A-4C6D334C9FAE}">
      <dgm:prSet phldrT="[Texte]" custLinFactNeighborX="781" custLinFactNeighborY="86349"/>
      <dgm:spPr/>
      <dgm:t>
        <a:bodyPr/>
        <a:lstStyle/>
        <a:p>
          <a:endParaRPr lang="fr-BE" dirty="0"/>
        </a:p>
      </dgm:t>
    </dgm:pt>
    <dgm:pt modelId="{4E8DAD89-E649-4035-BECF-16AB42FEE120}" type="parTrans" cxnId="{DA71AC6C-18EA-4EBF-A61C-B41BBFE12C87}">
      <dgm:prSet/>
      <dgm:spPr/>
      <dgm:t>
        <a:bodyPr/>
        <a:lstStyle/>
        <a:p>
          <a:endParaRPr lang="fr-BE"/>
        </a:p>
      </dgm:t>
    </dgm:pt>
    <dgm:pt modelId="{565516DB-343D-4D86-9B2C-ACC51176E237}" type="sibTrans" cxnId="{DA71AC6C-18EA-4EBF-A61C-B41BBFE12C87}">
      <dgm:prSet custLinFactNeighborX="-91" custLinFactNeighborY="16991"/>
      <dgm:spPr/>
      <dgm:t>
        <a:bodyPr/>
        <a:lstStyle/>
        <a:p>
          <a:endParaRPr lang="fr-BE"/>
        </a:p>
      </dgm:t>
    </dgm:pt>
    <dgm:pt modelId="{9AA6BF46-A48D-4403-8D89-218107E047E2}">
      <dgm:prSet phldrT="[Texte]" custLinFactNeighborX="8199" custLinFactNeighborY="38161"/>
      <dgm:spPr/>
      <dgm:t>
        <a:bodyPr/>
        <a:lstStyle/>
        <a:p>
          <a:endParaRPr lang="fr-BE" dirty="0"/>
        </a:p>
      </dgm:t>
    </dgm:pt>
    <dgm:pt modelId="{B93C9004-4F05-40B0-A90B-4B460EBB6C9F}" type="parTrans" cxnId="{78AA4394-5B8E-4B27-B676-4D55DE6186C4}">
      <dgm:prSet/>
      <dgm:spPr/>
      <dgm:t>
        <a:bodyPr/>
        <a:lstStyle/>
        <a:p>
          <a:endParaRPr lang="fr-BE"/>
        </a:p>
      </dgm:t>
    </dgm:pt>
    <dgm:pt modelId="{6C532C71-A6DD-4037-B353-6D23D7246CF5}" type="sibTrans" cxnId="{78AA4394-5B8E-4B27-B676-4D55DE6186C4}">
      <dgm:prSet custLinFactNeighborX="-91" custLinFactNeighborY="16991"/>
      <dgm:spPr/>
      <dgm:t>
        <a:bodyPr/>
        <a:lstStyle/>
        <a:p>
          <a:endParaRPr lang="fr-BE"/>
        </a:p>
      </dgm:t>
    </dgm:pt>
    <dgm:pt modelId="{FE7D2D6F-CC17-4788-B3D8-BCAA54DFF767}">
      <dgm:prSet/>
      <dgm:spPr/>
      <dgm:t>
        <a:bodyPr/>
        <a:lstStyle/>
        <a:p>
          <a:r>
            <a:rPr lang="fr-BE" dirty="0"/>
            <a:t>Santé         4,2 milliards</a:t>
          </a:r>
        </a:p>
      </dgm:t>
    </dgm:pt>
    <dgm:pt modelId="{77A152F9-8745-435E-BC88-49750EC2D8A7}" type="parTrans" cxnId="{C8061EF7-5579-467E-97F1-217A1C3E2718}">
      <dgm:prSet/>
      <dgm:spPr/>
      <dgm:t>
        <a:bodyPr/>
        <a:lstStyle/>
        <a:p>
          <a:endParaRPr lang="fr-BE"/>
        </a:p>
      </dgm:t>
    </dgm:pt>
    <dgm:pt modelId="{883B2FDE-07BD-4EDF-AAB3-0D12E2C228C0}" type="sibTrans" cxnId="{C8061EF7-5579-467E-97F1-217A1C3E2718}">
      <dgm:prSet/>
      <dgm:spPr/>
      <dgm:t>
        <a:bodyPr/>
        <a:lstStyle/>
        <a:p>
          <a:endParaRPr lang="fr-BE"/>
        </a:p>
      </dgm:t>
    </dgm:pt>
    <dgm:pt modelId="{97395C06-70EA-4085-99F2-B5EB08099967}" type="pres">
      <dgm:prSet presAssocID="{A9B85F35-8145-4008-AA05-58F02F685CE8}" presName="Name0" presStyleCnt="0">
        <dgm:presLayoutVars>
          <dgm:chMax val="1"/>
          <dgm:dir/>
          <dgm:animLvl val="ctr"/>
          <dgm:resizeHandles val="exact"/>
        </dgm:presLayoutVars>
      </dgm:prSet>
      <dgm:spPr/>
      <dgm:t>
        <a:bodyPr/>
        <a:lstStyle/>
        <a:p>
          <a:endParaRPr lang="fr-FR"/>
        </a:p>
      </dgm:t>
    </dgm:pt>
    <dgm:pt modelId="{A2E1E5CB-1E61-473F-9921-E88984ED1B89}" type="pres">
      <dgm:prSet presAssocID="{868E2431-47E9-4F14-A620-36637D6C37D9}" presName="centerShape" presStyleLbl="node0" presStyleIdx="0" presStyleCnt="1" custScaleX="151791" custScaleY="143067" custLinFactNeighborX="-898" custLinFactNeighborY="1986"/>
      <dgm:spPr/>
      <dgm:t>
        <a:bodyPr/>
        <a:lstStyle/>
        <a:p>
          <a:endParaRPr lang="fr-FR"/>
        </a:p>
      </dgm:t>
    </dgm:pt>
    <dgm:pt modelId="{F93A84D1-E862-4CB1-B6E9-E3F90129BB3D}" type="pres">
      <dgm:prSet presAssocID="{7825A893-8314-4C03-A083-3196906ACDDF}" presName="node" presStyleLbl="node1" presStyleIdx="0" presStyleCnt="2">
        <dgm:presLayoutVars>
          <dgm:bulletEnabled val="1"/>
        </dgm:presLayoutVars>
      </dgm:prSet>
      <dgm:spPr/>
      <dgm:t>
        <a:bodyPr/>
        <a:lstStyle/>
        <a:p>
          <a:endParaRPr lang="fr-FR"/>
        </a:p>
      </dgm:t>
    </dgm:pt>
    <dgm:pt modelId="{821DC755-EE78-46D4-AAC1-177054591AEE}" type="pres">
      <dgm:prSet presAssocID="{7825A893-8314-4C03-A083-3196906ACDDF}" presName="dummy" presStyleCnt="0"/>
      <dgm:spPr/>
    </dgm:pt>
    <dgm:pt modelId="{3F57758A-451C-4465-82C1-83B2792E2E17}" type="pres">
      <dgm:prSet presAssocID="{4309B556-52CA-4FBE-9421-83EEB172FDDD}" presName="sibTrans" presStyleLbl="sibTrans2D1" presStyleIdx="0" presStyleCnt="2"/>
      <dgm:spPr/>
      <dgm:t>
        <a:bodyPr/>
        <a:lstStyle/>
        <a:p>
          <a:endParaRPr lang="fr-FR"/>
        </a:p>
      </dgm:t>
    </dgm:pt>
    <dgm:pt modelId="{5F45E9F8-30C7-4C5E-920B-C698542B82DA}" type="pres">
      <dgm:prSet presAssocID="{FE7D2D6F-CC17-4788-B3D8-BCAA54DFF767}" presName="node" presStyleLbl="node1" presStyleIdx="1" presStyleCnt="2" custRadScaleRad="104083" custRadScaleInc="81">
        <dgm:presLayoutVars>
          <dgm:bulletEnabled val="1"/>
        </dgm:presLayoutVars>
      </dgm:prSet>
      <dgm:spPr/>
      <dgm:t>
        <a:bodyPr/>
        <a:lstStyle/>
        <a:p>
          <a:endParaRPr lang="fr-FR"/>
        </a:p>
      </dgm:t>
    </dgm:pt>
    <dgm:pt modelId="{95054D4E-A53A-4BE9-BBB7-2C8DC8101DFA}" type="pres">
      <dgm:prSet presAssocID="{FE7D2D6F-CC17-4788-B3D8-BCAA54DFF767}" presName="dummy" presStyleCnt="0"/>
      <dgm:spPr/>
    </dgm:pt>
    <dgm:pt modelId="{67183DF1-30FE-4A7E-8F4F-CFF070BD0208}" type="pres">
      <dgm:prSet presAssocID="{883B2FDE-07BD-4EDF-AAB3-0D12E2C228C0}" presName="sibTrans" presStyleLbl="sibTrans2D1" presStyleIdx="1" presStyleCnt="2"/>
      <dgm:spPr/>
      <dgm:t>
        <a:bodyPr/>
        <a:lstStyle/>
        <a:p>
          <a:endParaRPr lang="fr-FR"/>
        </a:p>
      </dgm:t>
    </dgm:pt>
  </dgm:ptLst>
  <dgm:cxnLst>
    <dgm:cxn modelId="{9B425EF7-C60F-4BE2-9393-37BEB43BEFAE}" type="presOf" srcId="{4309B556-52CA-4FBE-9421-83EEB172FDDD}" destId="{3F57758A-451C-4465-82C1-83B2792E2E17}" srcOrd="0" destOrd="0" presId="urn:microsoft.com/office/officeart/2005/8/layout/radial6"/>
    <dgm:cxn modelId="{87D336DB-8CAA-46CE-8DC7-A41D3CA58A7F}" type="presOf" srcId="{A9B85F35-8145-4008-AA05-58F02F685CE8}" destId="{97395C06-70EA-4085-99F2-B5EB08099967}" srcOrd="0" destOrd="0" presId="urn:microsoft.com/office/officeart/2005/8/layout/radial6"/>
    <dgm:cxn modelId="{4E04C727-2A77-4284-AAFA-BE4E6A7E7985}" srcId="{A9B85F35-8145-4008-AA05-58F02F685CE8}" destId="{868E2431-47E9-4F14-A620-36637D6C37D9}" srcOrd="0" destOrd="0" parTransId="{9B4B43F8-E8E0-4EFA-A484-98EC99D74911}" sibTransId="{3C05C37C-7D09-41A6-9282-D4913C4B16A5}"/>
    <dgm:cxn modelId="{6406CFC7-6A27-478A-8FDC-9AA208FEC937}" type="presOf" srcId="{883B2FDE-07BD-4EDF-AAB3-0D12E2C228C0}" destId="{67183DF1-30FE-4A7E-8F4F-CFF070BD0208}" srcOrd="0" destOrd="0" presId="urn:microsoft.com/office/officeart/2005/8/layout/radial6"/>
    <dgm:cxn modelId="{C8061EF7-5579-467E-97F1-217A1C3E2718}" srcId="{868E2431-47E9-4F14-A620-36637D6C37D9}" destId="{FE7D2D6F-CC17-4788-B3D8-BCAA54DFF767}" srcOrd="1" destOrd="0" parTransId="{77A152F9-8745-435E-BC88-49750EC2D8A7}" sibTransId="{883B2FDE-07BD-4EDF-AAB3-0D12E2C228C0}"/>
    <dgm:cxn modelId="{8E9ABFE4-0B28-434F-BAC2-25B61B93588E}" type="presOf" srcId="{7825A893-8314-4C03-A083-3196906ACDDF}" destId="{F93A84D1-E862-4CB1-B6E9-E3F90129BB3D}" srcOrd="0" destOrd="0" presId="urn:microsoft.com/office/officeart/2005/8/layout/radial6"/>
    <dgm:cxn modelId="{F690602D-0C97-4C39-9A40-F64E6B3A0FC7}" srcId="{868E2431-47E9-4F14-A620-36637D6C37D9}" destId="{7825A893-8314-4C03-A083-3196906ACDDF}" srcOrd="0" destOrd="0" parTransId="{3487A8B8-DD3C-403C-AB64-191EF38B6C11}" sibTransId="{4309B556-52CA-4FBE-9421-83EEB172FDDD}"/>
    <dgm:cxn modelId="{DA71AC6C-18EA-4EBF-A61C-B41BBFE12C87}" srcId="{A9B85F35-8145-4008-AA05-58F02F685CE8}" destId="{89423E42-F924-4479-AA7A-4C6D334C9FAE}" srcOrd="1" destOrd="0" parTransId="{4E8DAD89-E649-4035-BECF-16AB42FEE120}" sibTransId="{565516DB-343D-4D86-9B2C-ACC51176E237}"/>
    <dgm:cxn modelId="{322DC18C-DB0C-4159-BB82-426A98B7FB63}" type="presOf" srcId="{FE7D2D6F-CC17-4788-B3D8-BCAA54DFF767}" destId="{5F45E9F8-30C7-4C5E-920B-C698542B82DA}" srcOrd="0" destOrd="0" presId="urn:microsoft.com/office/officeart/2005/8/layout/radial6"/>
    <dgm:cxn modelId="{78AA4394-5B8E-4B27-B676-4D55DE6186C4}" srcId="{A9B85F35-8145-4008-AA05-58F02F685CE8}" destId="{9AA6BF46-A48D-4403-8D89-218107E047E2}" srcOrd="2" destOrd="0" parTransId="{B93C9004-4F05-40B0-A90B-4B460EBB6C9F}" sibTransId="{6C532C71-A6DD-4037-B353-6D23D7246CF5}"/>
    <dgm:cxn modelId="{0DB8B013-8221-4E4B-AF5E-0FB238254826}" type="presOf" srcId="{868E2431-47E9-4F14-A620-36637D6C37D9}" destId="{A2E1E5CB-1E61-473F-9921-E88984ED1B89}" srcOrd="0" destOrd="0" presId="urn:microsoft.com/office/officeart/2005/8/layout/radial6"/>
    <dgm:cxn modelId="{CC92F99C-71BC-4F51-BD98-61846AB1829C}" type="presParOf" srcId="{97395C06-70EA-4085-99F2-B5EB08099967}" destId="{A2E1E5CB-1E61-473F-9921-E88984ED1B89}" srcOrd="0" destOrd="0" presId="urn:microsoft.com/office/officeart/2005/8/layout/radial6"/>
    <dgm:cxn modelId="{09EDB5FB-E14C-4289-8577-ED1029B5911B}" type="presParOf" srcId="{97395C06-70EA-4085-99F2-B5EB08099967}" destId="{F93A84D1-E862-4CB1-B6E9-E3F90129BB3D}" srcOrd="1" destOrd="0" presId="urn:microsoft.com/office/officeart/2005/8/layout/radial6"/>
    <dgm:cxn modelId="{1A4278AE-07E7-4419-9170-AF13B45C9C99}" type="presParOf" srcId="{97395C06-70EA-4085-99F2-B5EB08099967}" destId="{821DC755-EE78-46D4-AAC1-177054591AEE}" srcOrd="2" destOrd="0" presId="urn:microsoft.com/office/officeart/2005/8/layout/radial6"/>
    <dgm:cxn modelId="{EC76F5C8-B402-4254-9250-3A09AA11115E}" type="presParOf" srcId="{97395C06-70EA-4085-99F2-B5EB08099967}" destId="{3F57758A-451C-4465-82C1-83B2792E2E17}" srcOrd="3" destOrd="0" presId="urn:microsoft.com/office/officeart/2005/8/layout/radial6"/>
    <dgm:cxn modelId="{850F30F3-1E1F-48AD-BAE9-C7B77D5A3B41}" type="presParOf" srcId="{97395C06-70EA-4085-99F2-B5EB08099967}" destId="{5F45E9F8-30C7-4C5E-920B-C698542B82DA}" srcOrd="4" destOrd="0" presId="urn:microsoft.com/office/officeart/2005/8/layout/radial6"/>
    <dgm:cxn modelId="{4EDADB7F-5A14-4BAD-8114-B04F3AF7A5CD}" type="presParOf" srcId="{97395C06-70EA-4085-99F2-B5EB08099967}" destId="{95054D4E-A53A-4BE9-BBB7-2C8DC8101DFA}" srcOrd="5" destOrd="0" presId="urn:microsoft.com/office/officeart/2005/8/layout/radial6"/>
    <dgm:cxn modelId="{D953D845-F3CD-44CE-9AFA-54E1C2FD3CBE}" type="presParOf" srcId="{97395C06-70EA-4085-99F2-B5EB08099967}" destId="{67183DF1-30FE-4A7E-8F4F-CFF070BD0208}" srcOrd="6"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4D71D3-94AF-4D53-A939-C97FD373C2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fr-BE"/>
        </a:p>
      </dgm:t>
    </dgm:pt>
    <dgm:pt modelId="{8AF42DE4-8D37-4E83-AAC2-A490B22CB1AC}">
      <dgm:prSet/>
      <dgm:spPr>
        <a:solidFill>
          <a:schemeClr val="accent2"/>
        </a:solidFill>
      </dgm:spPr>
      <dgm:t>
        <a:bodyPr/>
        <a:lstStyle/>
        <a:p>
          <a:r>
            <a:rPr lang="fr-BE" dirty="0"/>
            <a:t>Soins de santé et incapacités de travail</a:t>
          </a:r>
          <a:endParaRPr lang="en-US" dirty="0"/>
        </a:p>
      </dgm:t>
    </dgm:pt>
    <dgm:pt modelId="{1FA53437-0A9A-4B60-B66C-054F5A28D7DF}" type="parTrans" cxnId="{AB7280CF-1D58-4768-A1C1-C7A100A54C26}">
      <dgm:prSet/>
      <dgm:spPr/>
      <dgm:t>
        <a:bodyPr/>
        <a:lstStyle/>
        <a:p>
          <a:endParaRPr lang="fr-BE"/>
        </a:p>
      </dgm:t>
    </dgm:pt>
    <dgm:pt modelId="{5224D8F2-48CA-43CA-BE69-1B9D6D6F71EB}" type="sibTrans" cxnId="{AB7280CF-1D58-4768-A1C1-C7A100A54C26}">
      <dgm:prSet/>
      <dgm:spPr/>
      <dgm:t>
        <a:bodyPr/>
        <a:lstStyle/>
        <a:p>
          <a:endParaRPr lang="fr-BE"/>
        </a:p>
      </dgm:t>
    </dgm:pt>
    <dgm:pt modelId="{3092F5BF-5AB3-411F-86E3-33FB31F97277}">
      <dgm:prSet/>
      <dgm:spPr>
        <a:solidFill>
          <a:schemeClr val="accent3"/>
        </a:solidFill>
      </dgm:spPr>
      <dgm:t>
        <a:bodyPr/>
        <a:lstStyle/>
        <a:p>
          <a:r>
            <a:rPr lang="fr-BE" dirty="0"/>
            <a:t>Familles nombreuses</a:t>
          </a:r>
          <a:endParaRPr lang="en-US" dirty="0"/>
        </a:p>
      </dgm:t>
    </dgm:pt>
    <dgm:pt modelId="{BEE6CE21-A302-4C78-83DD-A808063B5646}" type="parTrans" cxnId="{CEDE0CB7-990C-4B44-9CE9-F6FEBF52E0BE}">
      <dgm:prSet/>
      <dgm:spPr/>
      <dgm:t>
        <a:bodyPr/>
        <a:lstStyle/>
        <a:p>
          <a:endParaRPr lang="fr-BE"/>
        </a:p>
      </dgm:t>
    </dgm:pt>
    <dgm:pt modelId="{8F44AA5A-CA2F-496C-A7FA-82D75F8158BE}" type="sibTrans" cxnId="{CEDE0CB7-990C-4B44-9CE9-F6FEBF52E0BE}">
      <dgm:prSet/>
      <dgm:spPr/>
      <dgm:t>
        <a:bodyPr/>
        <a:lstStyle/>
        <a:p>
          <a:endParaRPr lang="fr-BE"/>
        </a:p>
      </dgm:t>
    </dgm:pt>
    <dgm:pt modelId="{AA6340B5-F81E-411F-BF29-51464400A2C3}">
      <dgm:prSet/>
      <dgm:spPr>
        <a:solidFill>
          <a:schemeClr val="accent6"/>
        </a:solidFill>
      </dgm:spPr>
      <dgm:t>
        <a:bodyPr/>
        <a:lstStyle/>
        <a:p>
          <a:r>
            <a:rPr lang="fr-BE" dirty="0"/>
            <a:t>Chômage</a:t>
          </a:r>
          <a:endParaRPr lang="en-US" dirty="0"/>
        </a:p>
      </dgm:t>
    </dgm:pt>
    <dgm:pt modelId="{36D3FCF0-7402-40B0-9333-65A7B9A7420D}" type="parTrans" cxnId="{783151A8-8D11-403C-8B7F-F5F81FF29070}">
      <dgm:prSet/>
      <dgm:spPr/>
      <dgm:t>
        <a:bodyPr/>
        <a:lstStyle/>
        <a:p>
          <a:endParaRPr lang="fr-BE"/>
        </a:p>
      </dgm:t>
    </dgm:pt>
    <dgm:pt modelId="{0664A34B-59C7-4A2C-A11B-6010E817F12B}" type="sibTrans" cxnId="{783151A8-8D11-403C-8B7F-F5F81FF29070}">
      <dgm:prSet/>
      <dgm:spPr/>
      <dgm:t>
        <a:bodyPr/>
        <a:lstStyle/>
        <a:p>
          <a:endParaRPr lang="fr-BE"/>
        </a:p>
      </dgm:t>
    </dgm:pt>
    <dgm:pt modelId="{1E0DBEE3-CE35-4714-B9CB-1238D9EAAFCC}">
      <dgm:prSet/>
      <dgm:spPr>
        <a:solidFill>
          <a:schemeClr val="accent4"/>
        </a:solidFill>
      </dgm:spPr>
      <dgm:t>
        <a:bodyPr/>
        <a:lstStyle/>
        <a:p>
          <a:r>
            <a:rPr lang="fr-BE" dirty="0"/>
            <a:t>Maladies professionnelles &amp; accidents du travail</a:t>
          </a:r>
          <a:endParaRPr lang="en-US" dirty="0"/>
        </a:p>
      </dgm:t>
    </dgm:pt>
    <dgm:pt modelId="{FE183733-2BA1-43E1-8F34-0929EDB2E724}" type="parTrans" cxnId="{4718B965-9411-4212-8958-9B75A769EEB7}">
      <dgm:prSet/>
      <dgm:spPr/>
      <dgm:t>
        <a:bodyPr/>
        <a:lstStyle/>
        <a:p>
          <a:endParaRPr lang="fr-BE"/>
        </a:p>
      </dgm:t>
    </dgm:pt>
    <dgm:pt modelId="{552526C8-6F70-450B-B25B-0D08D00FEF5F}" type="sibTrans" cxnId="{4718B965-9411-4212-8958-9B75A769EEB7}">
      <dgm:prSet/>
      <dgm:spPr/>
      <dgm:t>
        <a:bodyPr/>
        <a:lstStyle/>
        <a:p>
          <a:endParaRPr lang="fr-BE"/>
        </a:p>
      </dgm:t>
    </dgm:pt>
    <dgm:pt modelId="{1147BB1C-EE8B-40F3-ACB3-098836636E65}">
      <dgm:prSet/>
      <dgm:spPr>
        <a:solidFill>
          <a:schemeClr val="accent5"/>
        </a:solidFill>
      </dgm:spPr>
      <dgm:t>
        <a:bodyPr/>
        <a:lstStyle/>
        <a:p>
          <a:r>
            <a:rPr lang="fr-BE" dirty="0"/>
            <a:t>Pension</a:t>
          </a:r>
          <a:endParaRPr lang="en-US" dirty="0"/>
        </a:p>
      </dgm:t>
    </dgm:pt>
    <dgm:pt modelId="{D840AA7A-2FC3-4353-8056-7759EE8E90C1}" type="parTrans" cxnId="{04D945FC-F2B1-4C25-8148-EBA31A25D1EC}">
      <dgm:prSet/>
      <dgm:spPr/>
      <dgm:t>
        <a:bodyPr/>
        <a:lstStyle/>
        <a:p>
          <a:endParaRPr lang="fr-BE"/>
        </a:p>
      </dgm:t>
    </dgm:pt>
    <dgm:pt modelId="{9470BA54-A7E3-4061-9BCA-7A30C8F7C911}" type="sibTrans" cxnId="{04D945FC-F2B1-4C25-8148-EBA31A25D1EC}">
      <dgm:prSet/>
      <dgm:spPr/>
      <dgm:t>
        <a:bodyPr/>
        <a:lstStyle/>
        <a:p>
          <a:endParaRPr lang="fr-BE"/>
        </a:p>
      </dgm:t>
    </dgm:pt>
    <dgm:pt modelId="{4EC25784-227B-44E0-8F80-6E7C31456582}">
      <dgm:prSet/>
      <dgm:spPr>
        <a:solidFill>
          <a:schemeClr val="accent3"/>
        </a:solidFill>
      </dgm:spPr>
      <dgm:t>
        <a:bodyPr/>
        <a:lstStyle/>
        <a:p>
          <a:r>
            <a:rPr lang="fr-BE" dirty="0"/>
            <a:t>Vacances annuelles</a:t>
          </a:r>
          <a:endParaRPr lang="en-US" dirty="0"/>
        </a:p>
      </dgm:t>
    </dgm:pt>
    <dgm:pt modelId="{4DAEAB70-7B4C-467E-B656-8AD4EE5E350F}" type="parTrans" cxnId="{011AA7A4-4697-4F76-9674-FC413008E082}">
      <dgm:prSet/>
      <dgm:spPr/>
      <dgm:t>
        <a:bodyPr/>
        <a:lstStyle/>
        <a:p>
          <a:endParaRPr lang="fr-BE"/>
        </a:p>
      </dgm:t>
    </dgm:pt>
    <dgm:pt modelId="{FC87280A-9F47-40B2-AC3D-46999F6D0A78}" type="sibTrans" cxnId="{011AA7A4-4697-4F76-9674-FC413008E082}">
      <dgm:prSet/>
      <dgm:spPr/>
      <dgm:t>
        <a:bodyPr/>
        <a:lstStyle/>
        <a:p>
          <a:endParaRPr lang="fr-BE"/>
        </a:p>
      </dgm:t>
    </dgm:pt>
    <dgm:pt modelId="{FD844B8C-ED31-4552-B64D-AA2AC432B517}" type="pres">
      <dgm:prSet presAssocID="{A54D71D3-94AF-4D53-A939-C97FD373C2DD}" presName="linear" presStyleCnt="0">
        <dgm:presLayoutVars>
          <dgm:animLvl val="lvl"/>
          <dgm:resizeHandles val="exact"/>
        </dgm:presLayoutVars>
      </dgm:prSet>
      <dgm:spPr/>
      <dgm:t>
        <a:bodyPr/>
        <a:lstStyle/>
        <a:p>
          <a:endParaRPr lang="fr-FR"/>
        </a:p>
      </dgm:t>
    </dgm:pt>
    <dgm:pt modelId="{7D82005E-4AF4-468A-909B-8FD5ADDA3B8E}" type="pres">
      <dgm:prSet presAssocID="{8AF42DE4-8D37-4E83-AAC2-A490B22CB1AC}" presName="parentText" presStyleLbl="node1" presStyleIdx="0" presStyleCnt="6">
        <dgm:presLayoutVars>
          <dgm:chMax val="0"/>
          <dgm:bulletEnabled val="1"/>
        </dgm:presLayoutVars>
      </dgm:prSet>
      <dgm:spPr/>
      <dgm:t>
        <a:bodyPr/>
        <a:lstStyle/>
        <a:p>
          <a:endParaRPr lang="fr-FR"/>
        </a:p>
      </dgm:t>
    </dgm:pt>
    <dgm:pt modelId="{596A020D-728F-4657-BC81-63691A971CD4}" type="pres">
      <dgm:prSet presAssocID="{5224D8F2-48CA-43CA-BE69-1B9D6D6F71EB}" presName="spacer" presStyleCnt="0"/>
      <dgm:spPr/>
    </dgm:pt>
    <dgm:pt modelId="{641791BC-170C-4F45-B0C7-96E98DACB28E}" type="pres">
      <dgm:prSet presAssocID="{3092F5BF-5AB3-411F-86E3-33FB31F97277}" presName="parentText" presStyleLbl="node1" presStyleIdx="1" presStyleCnt="6">
        <dgm:presLayoutVars>
          <dgm:chMax val="0"/>
          <dgm:bulletEnabled val="1"/>
        </dgm:presLayoutVars>
      </dgm:prSet>
      <dgm:spPr/>
      <dgm:t>
        <a:bodyPr/>
        <a:lstStyle/>
        <a:p>
          <a:endParaRPr lang="fr-FR"/>
        </a:p>
      </dgm:t>
    </dgm:pt>
    <dgm:pt modelId="{675A3C51-E1B1-474E-A63B-DA0F5FA0F9BE}" type="pres">
      <dgm:prSet presAssocID="{8F44AA5A-CA2F-496C-A7FA-82D75F8158BE}" presName="spacer" presStyleCnt="0"/>
      <dgm:spPr/>
    </dgm:pt>
    <dgm:pt modelId="{BE29A28E-C702-47B6-851F-8590AFB9015F}" type="pres">
      <dgm:prSet presAssocID="{AA6340B5-F81E-411F-BF29-51464400A2C3}" presName="parentText" presStyleLbl="node1" presStyleIdx="2" presStyleCnt="6">
        <dgm:presLayoutVars>
          <dgm:chMax val="0"/>
          <dgm:bulletEnabled val="1"/>
        </dgm:presLayoutVars>
      </dgm:prSet>
      <dgm:spPr/>
      <dgm:t>
        <a:bodyPr/>
        <a:lstStyle/>
        <a:p>
          <a:endParaRPr lang="fr-FR"/>
        </a:p>
      </dgm:t>
    </dgm:pt>
    <dgm:pt modelId="{25469A1F-AEED-4AE4-A31B-112B941B1CB2}" type="pres">
      <dgm:prSet presAssocID="{0664A34B-59C7-4A2C-A11B-6010E817F12B}" presName="spacer" presStyleCnt="0"/>
      <dgm:spPr/>
    </dgm:pt>
    <dgm:pt modelId="{D71D0EC1-11E9-40E8-9329-ABF4D7157EB8}" type="pres">
      <dgm:prSet presAssocID="{1E0DBEE3-CE35-4714-B9CB-1238D9EAAFCC}" presName="parentText" presStyleLbl="node1" presStyleIdx="3" presStyleCnt="6">
        <dgm:presLayoutVars>
          <dgm:chMax val="0"/>
          <dgm:bulletEnabled val="1"/>
        </dgm:presLayoutVars>
      </dgm:prSet>
      <dgm:spPr/>
      <dgm:t>
        <a:bodyPr/>
        <a:lstStyle/>
        <a:p>
          <a:endParaRPr lang="fr-FR"/>
        </a:p>
      </dgm:t>
    </dgm:pt>
    <dgm:pt modelId="{0619EB48-6728-4D27-BF3A-BA8671EB2A9F}" type="pres">
      <dgm:prSet presAssocID="{552526C8-6F70-450B-B25B-0D08D00FEF5F}" presName="spacer" presStyleCnt="0"/>
      <dgm:spPr/>
    </dgm:pt>
    <dgm:pt modelId="{C015E75D-F046-490F-95D9-2407B58A3531}" type="pres">
      <dgm:prSet presAssocID="{1147BB1C-EE8B-40F3-ACB3-098836636E65}" presName="parentText" presStyleLbl="node1" presStyleIdx="4" presStyleCnt="6" custLinFactNeighborX="-6816" custLinFactNeighborY="16659">
        <dgm:presLayoutVars>
          <dgm:chMax val="0"/>
          <dgm:bulletEnabled val="1"/>
        </dgm:presLayoutVars>
      </dgm:prSet>
      <dgm:spPr/>
      <dgm:t>
        <a:bodyPr/>
        <a:lstStyle/>
        <a:p>
          <a:endParaRPr lang="fr-FR"/>
        </a:p>
      </dgm:t>
    </dgm:pt>
    <dgm:pt modelId="{3860F9D7-2208-49C5-BBCB-499B191E5367}" type="pres">
      <dgm:prSet presAssocID="{9470BA54-A7E3-4061-9BCA-7A30C8F7C911}" presName="spacer" presStyleCnt="0"/>
      <dgm:spPr/>
    </dgm:pt>
    <dgm:pt modelId="{6BABC899-BBD8-45DE-8941-A27FCFA72C15}" type="pres">
      <dgm:prSet presAssocID="{4EC25784-227B-44E0-8F80-6E7C31456582}" presName="parentText" presStyleLbl="node1" presStyleIdx="5" presStyleCnt="6">
        <dgm:presLayoutVars>
          <dgm:chMax val="0"/>
          <dgm:bulletEnabled val="1"/>
        </dgm:presLayoutVars>
      </dgm:prSet>
      <dgm:spPr/>
      <dgm:t>
        <a:bodyPr/>
        <a:lstStyle/>
        <a:p>
          <a:endParaRPr lang="fr-FR"/>
        </a:p>
      </dgm:t>
    </dgm:pt>
  </dgm:ptLst>
  <dgm:cxnLst>
    <dgm:cxn modelId="{CEDE0CB7-990C-4B44-9CE9-F6FEBF52E0BE}" srcId="{A54D71D3-94AF-4D53-A939-C97FD373C2DD}" destId="{3092F5BF-5AB3-411F-86E3-33FB31F97277}" srcOrd="1" destOrd="0" parTransId="{BEE6CE21-A302-4C78-83DD-A808063B5646}" sibTransId="{8F44AA5A-CA2F-496C-A7FA-82D75F8158BE}"/>
    <dgm:cxn modelId="{04D945FC-F2B1-4C25-8148-EBA31A25D1EC}" srcId="{A54D71D3-94AF-4D53-A939-C97FD373C2DD}" destId="{1147BB1C-EE8B-40F3-ACB3-098836636E65}" srcOrd="4" destOrd="0" parTransId="{D840AA7A-2FC3-4353-8056-7759EE8E90C1}" sibTransId="{9470BA54-A7E3-4061-9BCA-7A30C8F7C911}"/>
    <dgm:cxn modelId="{62FEACF9-7D88-4C66-A439-A79D294B9D7B}" type="presOf" srcId="{AA6340B5-F81E-411F-BF29-51464400A2C3}" destId="{BE29A28E-C702-47B6-851F-8590AFB9015F}" srcOrd="0" destOrd="0" presId="urn:microsoft.com/office/officeart/2005/8/layout/vList2"/>
    <dgm:cxn modelId="{7BDDC925-F64F-452F-8617-0FDC96486D6C}" type="presOf" srcId="{1E0DBEE3-CE35-4714-B9CB-1238D9EAAFCC}" destId="{D71D0EC1-11E9-40E8-9329-ABF4D7157EB8}" srcOrd="0" destOrd="0" presId="urn:microsoft.com/office/officeart/2005/8/layout/vList2"/>
    <dgm:cxn modelId="{011AA7A4-4697-4F76-9674-FC413008E082}" srcId="{A54D71D3-94AF-4D53-A939-C97FD373C2DD}" destId="{4EC25784-227B-44E0-8F80-6E7C31456582}" srcOrd="5" destOrd="0" parTransId="{4DAEAB70-7B4C-467E-B656-8AD4EE5E350F}" sibTransId="{FC87280A-9F47-40B2-AC3D-46999F6D0A78}"/>
    <dgm:cxn modelId="{783151A8-8D11-403C-8B7F-F5F81FF29070}" srcId="{A54D71D3-94AF-4D53-A939-C97FD373C2DD}" destId="{AA6340B5-F81E-411F-BF29-51464400A2C3}" srcOrd="2" destOrd="0" parTransId="{36D3FCF0-7402-40B0-9333-65A7B9A7420D}" sibTransId="{0664A34B-59C7-4A2C-A11B-6010E817F12B}"/>
    <dgm:cxn modelId="{B3401141-6B88-499E-9DDD-0EE079F0238F}" type="presOf" srcId="{1147BB1C-EE8B-40F3-ACB3-098836636E65}" destId="{C015E75D-F046-490F-95D9-2407B58A3531}" srcOrd="0" destOrd="0" presId="urn:microsoft.com/office/officeart/2005/8/layout/vList2"/>
    <dgm:cxn modelId="{47DD532A-8FC0-48D5-96DC-2A95326E6F7E}" type="presOf" srcId="{8AF42DE4-8D37-4E83-AAC2-A490B22CB1AC}" destId="{7D82005E-4AF4-468A-909B-8FD5ADDA3B8E}" srcOrd="0" destOrd="0" presId="urn:microsoft.com/office/officeart/2005/8/layout/vList2"/>
    <dgm:cxn modelId="{5CA772EA-8A3F-4C03-9D46-9D9D7C03504A}" type="presOf" srcId="{3092F5BF-5AB3-411F-86E3-33FB31F97277}" destId="{641791BC-170C-4F45-B0C7-96E98DACB28E}" srcOrd="0" destOrd="0" presId="urn:microsoft.com/office/officeart/2005/8/layout/vList2"/>
    <dgm:cxn modelId="{FDD7CE0B-8BEA-473A-863A-E1377D1B4765}" type="presOf" srcId="{4EC25784-227B-44E0-8F80-6E7C31456582}" destId="{6BABC899-BBD8-45DE-8941-A27FCFA72C15}" srcOrd="0" destOrd="0" presId="urn:microsoft.com/office/officeart/2005/8/layout/vList2"/>
    <dgm:cxn modelId="{AB7280CF-1D58-4768-A1C1-C7A100A54C26}" srcId="{A54D71D3-94AF-4D53-A939-C97FD373C2DD}" destId="{8AF42DE4-8D37-4E83-AAC2-A490B22CB1AC}" srcOrd="0" destOrd="0" parTransId="{1FA53437-0A9A-4B60-B66C-054F5A28D7DF}" sibTransId="{5224D8F2-48CA-43CA-BE69-1B9D6D6F71EB}"/>
    <dgm:cxn modelId="{4718B965-9411-4212-8958-9B75A769EEB7}" srcId="{A54D71D3-94AF-4D53-A939-C97FD373C2DD}" destId="{1E0DBEE3-CE35-4714-B9CB-1238D9EAAFCC}" srcOrd="3" destOrd="0" parTransId="{FE183733-2BA1-43E1-8F34-0929EDB2E724}" sibTransId="{552526C8-6F70-450B-B25B-0D08D00FEF5F}"/>
    <dgm:cxn modelId="{1747CE06-3424-49D7-A20E-82A5B7EFCDC9}" type="presOf" srcId="{A54D71D3-94AF-4D53-A939-C97FD373C2DD}" destId="{FD844B8C-ED31-4552-B64D-AA2AC432B517}" srcOrd="0" destOrd="0" presId="urn:microsoft.com/office/officeart/2005/8/layout/vList2"/>
    <dgm:cxn modelId="{C85951F1-BF36-4DAB-AC5F-6AE83F3584F3}" type="presParOf" srcId="{FD844B8C-ED31-4552-B64D-AA2AC432B517}" destId="{7D82005E-4AF4-468A-909B-8FD5ADDA3B8E}" srcOrd="0" destOrd="0" presId="urn:microsoft.com/office/officeart/2005/8/layout/vList2"/>
    <dgm:cxn modelId="{C76BA590-0E50-4FDA-B18A-D4141DC68B0F}" type="presParOf" srcId="{FD844B8C-ED31-4552-B64D-AA2AC432B517}" destId="{596A020D-728F-4657-BC81-63691A971CD4}" srcOrd="1" destOrd="0" presId="urn:microsoft.com/office/officeart/2005/8/layout/vList2"/>
    <dgm:cxn modelId="{29BC1AC6-7FA0-43CC-85DA-2D5FFF412B50}" type="presParOf" srcId="{FD844B8C-ED31-4552-B64D-AA2AC432B517}" destId="{641791BC-170C-4F45-B0C7-96E98DACB28E}" srcOrd="2" destOrd="0" presId="urn:microsoft.com/office/officeart/2005/8/layout/vList2"/>
    <dgm:cxn modelId="{15C509B3-3597-4E5F-9D34-941A06A1270A}" type="presParOf" srcId="{FD844B8C-ED31-4552-B64D-AA2AC432B517}" destId="{675A3C51-E1B1-474E-A63B-DA0F5FA0F9BE}" srcOrd="3" destOrd="0" presId="urn:microsoft.com/office/officeart/2005/8/layout/vList2"/>
    <dgm:cxn modelId="{4616A347-8758-4B64-AFD4-A84DC42D51BD}" type="presParOf" srcId="{FD844B8C-ED31-4552-B64D-AA2AC432B517}" destId="{BE29A28E-C702-47B6-851F-8590AFB9015F}" srcOrd="4" destOrd="0" presId="urn:microsoft.com/office/officeart/2005/8/layout/vList2"/>
    <dgm:cxn modelId="{51DE7015-ED1B-4515-B9B4-5174BB56755A}" type="presParOf" srcId="{FD844B8C-ED31-4552-B64D-AA2AC432B517}" destId="{25469A1F-AEED-4AE4-A31B-112B941B1CB2}" srcOrd="5" destOrd="0" presId="urn:microsoft.com/office/officeart/2005/8/layout/vList2"/>
    <dgm:cxn modelId="{F27D0F48-FF41-46D7-BCDF-AD9F2C0B6042}" type="presParOf" srcId="{FD844B8C-ED31-4552-B64D-AA2AC432B517}" destId="{D71D0EC1-11E9-40E8-9329-ABF4D7157EB8}" srcOrd="6" destOrd="0" presId="urn:microsoft.com/office/officeart/2005/8/layout/vList2"/>
    <dgm:cxn modelId="{DCB738C3-AD13-4848-8FE8-ADEA3076A679}" type="presParOf" srcId="{FD844B8C-ED31-4552-B64D-AA2AC432B517}" destId="{0619EB48-6728-4D27-BF3A-BA8671EB2A9F}" srcOrd="7" destOrd="0" presId="urn:microsoft.com/office/officeart/2005/8/layout/vList2"/>
    <dgm:cxn modelId="{985FF41A-EE3E-4E17-A6A5-F8962EF338C3}" type="presParOf" srcId="{FD844B8C-ED31-4552-B64D-AA2AC432B517}" destId="{C015E75D-F046-490F-95D9-2407B58A3531}" srcOrd="8" destOrd="0" presId="urn:microsoft.com/office/officeart/2005/8/layout/vList2"/>
    <dgm:cxn modelId="{BB47CB2A-34EE-4DF4-9ED3-3F3E4022AB39}" type="presParOf" srcId="{FD844B8C-ED31-4552-B64D-AA2AC432B517}" destId="{3860F9D7-2208-49C5-BBCB-499B191E5367}" srcOrd="9" destOrd="0" presId="urn:microsoft.com/office/officeart/2005/8/layout/vList2"/>
    <dgm:cxn modelId="{4B3B59AC-E7A7-4D09-BC8F-9DFAF4DA8E4F}" type="presParOf" srcId="{FD844B8C-ED31-4552-B64D-AA2AC432B517}" destId="{6BABC899-BBD8-45DE-8941-A27FCFA72C1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F1D3CC2-314E-479C-8634-2F7348526386}" type="doc">
      <dgm:prSet loTypeId="urn:microsoft.com/office/officeart/2005/8/layout/cycle2" loCatId="cycle" qsTypeId="urn:microsoft.com/office/officeart/2005/8/quickstyle/simple4" qsCatId="simple" csTypeId="urn:microsoft.com/office/officeart/2005/8/colors/colorful3" csCatId="colorful" phldr="1"/>
      <dgm:spPr/>
      <dgm:t>
        <a:bodyPr/>
        <a:lstStyle/>
        <a:p>
          <a:endParaRPr lang="fr-BE"/>
        </a:p>
      </dgm:t>
    </dgm:pt>
    <dgm:pt modelId="{E6A73430-F9AA-40F7-A609-DA57E9D63523}">
      <dgm:prSet custT="1"/>
      <dgm:spPr/>
      <dgm:t>
        <a:bodyPr/>
        <a:lstStyle/>
        <a:p>
          <a:pPr rtl="0"/>
          <a:r>
            <a:rPr lang="fr-BE" sz="1800" dirty="0"/>
            <a:t>Les actifs paient des </a:t>
          </a:r>
          <a:r>
            <a:rPr lang="fr-BE" sz="2000" b="1" dirty="0"/>
            <a:t>cotisations</a:t>
          </a:r>
          <a:r>
            <a:rPr lang="fr-BE" sz="1800" dirty="0"/>
            <a:t> proportionnelles à leurs revenus</a:t>
          </a:r>
          <a:r>
            <a:rPr lang="fr-BE" sz="1600" dirty="0"/>
            <a:t>,</a:t>
          </a:r>
        </a:p>
      </dgm:t>
    </dgm:pt>
    <dgm:pt modelId="{90814AA9-8898-462E-9B8D-FF8DD117CB62}" type="parTrans" cxnId="{D678D192-8BC2-4347-A494-139B3DD40F93}">
      <dgm:prSet/>
      <dgm:spPr/>
      <dgm:t>
        <a:bodyPr/>
        <a:lstStyle/>
        <a:p>
          <a:endParaRPr lang="fr-BE"/>
        </a:p>
      </dgm:t>
    </dgm:pt>
    <dgm:pt modelId="{BEED7A6B-F022-4740-8B7A-FE653E599877}" type="sibTrans" cxnId="{D678D192-8BC2-4347-A494-139B3DD40F93}">
      <dgm:prSet/>
      <dgm:spPr/>
      <dgm:t>
        <a:bodyPr/>
        <a:lstStyle/>
        <a:p>
          <a:endParaRPr lang="fr-BE"/>
        </a:p>
      </dgm:t>
    </dgm:pt>
    <dgm:pt modelId="{2F3DC536-86A1-47EE-B9FC-2383A9AEE530}">
      <dgm:prSet custT="1"/>
      <dgm:spPr/>
      <dgm:t>
        <a:bodyPr/>
        <a:lstStyle/>
        <a:p>
          <a:pPr rtl="0"/>
          <a:r>
            <a:rPr lang="fr-BE" sz="1800" dirty="0"/>
            <a:t>Ce financement est assuré par la </a:t>
          </a:r>
          <a:r>
            <a:rPr lang="fr-BE" sz="1800" b="1" dirty="0"/>
            <a:t>collectivité</a:t>
          </a:r>
          <a:r>
            <a:rPr lang="fr-BE" sz="1800" dirty="0"/>
            <a:t> = l'ensemble des citoyens,</a:t>
          </a:r>
        </a:p>
      </dgm:t>
    </dgm:pt>
    <dgm:pt modelId="{4A26D2A9-C067-4355-8E9A-D362C2F750A0}" type="parTrans" cxnId="{424E83B1-1066-4650-8524-C579BBBF2027}">
      <dgm:prSet/>
      <dgm:spPr/>
      <dgm:t>
        <a:bodyPr/>
        <a:lstStyle/>
        <a:p>
          <a:endParaRPr lang="fr-BE"/>
        </a:p>
      </dgm:t>
    </dgm:pt>
    <dgm:pt modelId="{35BEFF83-B51E-4C36-BB76-935C6A9D6843}" type="sibTrans" cxnId="{424E83B1-1066-4650-8524-C579BBBF2027}">
      <dgm:prSet/>
      <dgm:spPr/>
      <dgm:t>
        <a:bodyPr/>
        <a:lstStyle/>
        <a:p>
          <a:endParaRPr lang="fr-BE"/>
        </a:p>
      </dgm:t>
    </dgm:pt>
    <dgm:pt modelId="{8B17DC1E-10A3-489A-A03A-138486956FCA}">
      <dgm:prSet custT="1"/>
      <dgm:spPr/>
      <dgm:t>
        <a:bodyPr/>
        <a:lstStyle/>
        <a:p>
          <a:pPr rtl="0"/>
          <a:r>
            <a:rPr lang="fr-BE" sz="1500" dirty="0"/>
            <a:t>Les syndicats, les mutualités et les organisations patronales </a:t>
          </a:r>
          <a:r>
            <a:rPr lang="fr-BE" sz="2000" b="1" dirty="0" err="1"/>
            <a:t>codécident</a:t>
          </a:r>
          <a:r>
            <a:rPr lang="fr-BE" sz="2000" b="1" dirty="0"/>
            <a:t> </a:t>
          </a:r>
          <a:r>
            <a:rPr lang="fr-BE" sz="1500" dirty="0"/>
            <a:t>des diverses modalités du système.</a:t>
          </a:r>
        </a:p>
      </dgm:t>
    </dgm:pt>
    <dgm:pt modelId="{A6061474-5BCC-4FCD-8A1F-D62B172293A4}" type="parTrans" cxnId="{09802A42-F68A-4746-8353-20D0FFB35542}">
      <dgm:prSet/>
      <dgm:spPr/>
      <dgm:t>
        <a:bodyPr/>
        <a:lstStyle/>
        <a:p>
          <a:endParaRPr lang="fr-BE"/>
        </a:p>
      </dgm:t>
    </dgm:pt>
    <dgm:pt modelId="{D2140E64-8F1A-46E2-B604-A201C074551B}" type="sibTrans" cxnId="{09802A42-F68A-4746-8353-20D0FFB35542}">
      <dgm:prSet/>
      <dgm:spPr/>
      <dgm:t>
        <a:bodyPr/>
        <a:lstStyle/>
        <a:p>
          <a:endParaRPr lang="fr-BE"/>
        </a:p>
      </dgm:t>
    </dgm:pt>
    <dgm:pt modelId="{65874D78-D78E-4CA8-9456-853F7BD9FF59}" type="pres">
      <dgm:prSet presAssocID="{9F1D3CC2-314E-479C-8634-2F7348526386}" presName="cycle" presStyleCnt="0">
        <dgm:presLayoutVars>
          <dgm:dir/>
          <dgm:resizeHandles val="exact"/>
        </dgm:presLayoutVars>
      </dgm:prSet>
      <dgm:spPr/>
      <dgm:t>
        <a:bodyPr/>
        <a:lstStyle/>
        <a:p>
          <a:endParaRPr lang="fr-FR"/>
        </a:p>
      </dgm:t>
    </dgm:pt>
    <dgm:pt modelId="{832CE3D3-7DC8-4B11-820B-6FFB84A7CED0}" type="pres">
      <dgm:prSet presAssocID="{E6A73430-F9AA-40F7-A609-DA57E9D63523}" presName="node" presStyleLbl="node1" presStyleIdx="0" presStyleCnt="3" custScaleX="104591">
        <dgm:presLayoutVars>
          <dgm:bulletEnabled val="1"/>
        </dgm:presLayoutVars>
      </dgm:prSet>
      <dgm:spPr/>
      <dgm:t>
        <a:bodyPr/>
        <a:lstStyle/>
        <a:p>
          <a:endParaRPr lang="fr-FR"/>
        </a:p>
      </dgm:t>
    </dgm:pt>
    <dgm:pt modelId="{E0D8BA47-6F65-4964-925C-62358FC4E8BA}" type="pres">
      <dgm:prSet presAssocID="{BEED7A6B-F022-4740-8B7A-FE653E599877}" presName="sibTrans" presStyleLbl="sibTrans2D1" presStyleIdx="0" presStyleCnt="3"/>
      <dgm:spPr/>
      <dgm:t>
        <a:bodyPr/>
        <a:lstStyle/>
        <a:p>
          <a:endParaRPr lang="fr-FR"/>
        </a:p>
      </dgm:t>
    </dgm:pt>
    <dgm:pt modelId="{D430C26F-1708-4C64-B448-FE3E4A2921AA}" type="pres">
      <dgm:prSet presAssocID="{BEED7A6B-F022-4740-8B7A-FE653E599877}" presName="connectorText" presStyleLbl="sibTrans2D1" presStyleIdx="0" presStyleCnt="3"/>
      <dgm:spPr/>
      <dgm:t>
        <a:bodyPr/>
        <a:lstStyle/>
        <a:p>
          <a:endParaRPr lang="fr-FR"/>
        </a:p>
      </dgm:t>
    </dgm:pt>
    <dgm:pt modelId="{0840E89E-5EF3-464E-9E97-A7816FAC30FB}" type="pres">
      <dgm:prSet presAssocID="{2F3DC536-86A1-47EE-B9FC-2383A9AEE530}" presName="node" presStyleLbl="node1" presStyleIdx="1" presStyleCnt="3">
        <dgm:presLayoutVars>
          <dgm:bulletEnabled val="1"/>
        </dgm:presLayoutVars>
      </dgm:prSet>
      <dgm:spPr/>
      <dgm:t>
        <a:bodyPr/>
        <a:lstStyle/>
        <a:p>
          <a:endParaRPr lang="fr-FR"/>
        </a:p>
      </dgm:t>
    </dgm:pt>
    <dgm:pt modelId="{7358697B-5A4B-4C88-8C14-2D11BCCFF818}" type="pres">
      <dgm:prSet presAssocID="{35BEFF83-B51E-4C36-BB76-935C6A9D6843}" presName="sibTrans" presStyleLbl="sibTrans2D1" presStyleIdx="1" presStyleCnt="3"/>
      <dgm:spPr/>
      <dgm:t>
        <a:bodyPr/>
        <a:lstStyle/>
        <a:p>
          <a:endParaRPr lang="fr-FR"/>
        </a:p>
      </dgm:t>
    </dgm:pt>
    <dgm:pt modelId="{668C9566-9F90-49F5-A150-9CA216DE77AF}" type="pres">
      <dgm:prSet presAssocID="{35BEFF83-B51E-4C36-BB76-935C6A9D6843}" presName="connectorText" presStyleLbl="sibTrans2D1" presStyleIdx="1" presStyleCnt="3"/>
      <dgm:spPr/>
      <dgm:t>
        <a:bodyPr/>
        <a:lstStyle/>
        <a:p>
          <a:endParaRPr lang="fr-FR"/>
        </a:p>
      </dgm:t>
    </dgm:pt>
    <dgm:pt modelId="{C0EBD0BC-78D2-4C60-817C-E1D8FB6E225E}" type="pres">
      <dgm:prSet presAssocID="{8B17DC1E-10A3-489A-A03A-138486956FCA}" presName="node" presStyleLbl="node1" presStyleIdx="2" presStyleCnt="3">
        <dgm:presLayoutVars>
          <dgm:bulletEnabled val="1"/>
        </dgm:presLayoutVars>
      </dgm:prSet>
      <dgm:spPr/>
      <dgm:t>
        <a:bodyPr/>
        <a:lstStyle/>
        <a:p>
          <a:endParaRPr lang="fr-FR"/>
        </a:p>
      </dgm:t>
    </dgm:pt>
    <dgm:pt modelId="{DB98AC20-893D-40E5-9053-C746E21A9D4C}" type="pres">
      <dgm:prSet presAssocID="{D2140E64-8F1A-46E2-B604-A201C074551B}" presName="sibTrans" presStyleLbl="sibTrans2D1" presStyleIdx="2" presStyleCnt="3"/>
      <dgm:spPr/>
      <dgm:t>
        <a:bodyPr/>
        <a:lstStyle/>
        <a:p>
          <a:endParaRPr lang="fr-FR"/>
        </a:p>
      </dgm:t>
    </dgm:pt>
    <dgm:pt modelId="{4E7BCB65-DD56-49C5-9791-C29A14285506}" type="pres">
      <dgm:prSet presAssocID="{D2140E64-8F1A-46E2-B604-A201C074551B}" presName="connectorText" presStyleLbl="sibTrans2D1" presStyleIdx="2" presStyleCnt="3"/>
      <dgm:spPr/>
      <dgm:t>
        <a:bodyPr/>
        <a:lstStyle/>
        <a:p>
          <a:endParaRPr lang="fr-FR"/>
        </a:p>
      </dgm:t>
    </dgm:pt>
  </dgm:ptLst>
  <dgm:cxnLst>
    <dgm:cxn modelId="{4A55F3BF-CC38-4A06-B99D-2AB4AF1FD56C}" type="presOf" srcId="{35BEFF83-B51E-4C36-BB76-935C6A9D6843}" destId="{7358697B-5A4B-4C88-8C14-2D11BCCFF818}" srcOrd="0" destOrd="0" presId="urn:microsoft.com/office/officeart/2005/8/layout/cycle2"/>
    <dgm:cxn modelId="{D678D192-8BC2-4347-A494-139B3DD40F93}" srcId="{9F1D3CC2-314E-479C-8634-2F7348526386}" destId="{E6A73430-F9AA-40F7-A609-DA57E9D63523}" srcOrd="0" destOrd="0" parTransId="{90814AA9-8898-462E-9B8D-FF8DD117CB62}" sibTransId="{BEED7A6B-F022-4740-8B7A-FE653E599877}"/>
    <dgm:cxn modelId="{DDCCF67E-F36D-4856-A9B3-2908B7A0BA32}" type="presOf" srcId="{8B17DC1E-10A3-489A-A03A-138486956FCA}" destId="{C0EBD0BC-78D2-4C60-817C-E1D8FB6E225E}" srcOrd="0" destOrd="0" presId="urn:microsoft.com/office/officeart/2005/8/layout/cycle2"/>
    <dgm:cxn modelId="{067CFBF5-CD7A-4649-A9B1-A09D8B08627D}" type="presOf" srcId="{BEED7A6B-F022-4740-8B7A-FE653E599877}" destId="{D430C26F-1708-4C64-B448-FE3E4A2921AA}" srcOrd="1" destOrd="0" presId="urn:microsoft.com/office/officeart/2005/8/layout/cycle2"/>
    <dgm:cxn modelId="{424E83B1-1066-4650-8524-C579BBBF2027}" srcId="{9F1D3CC2-314E-479C-8634-2F7348526386}" destId="{2F3DC536-86A1-47EE-B9FC-2383A9AEE530}" srcOrd="1" destOrd="0" parTransId="{4A26D2A9-C067-4355-8E9A-D362C2F750A0}" sibTransId="{35BEFF83-B51E-4C36-BB76-935C6A9D6843}"/>
    <dgm:cxn modelId="{6A5D3496-64EB-4855-BD50-AEC28BA5A28A}" type="presOf" srcId="{35BEFF83-B51E-4C36-BB76-935C6A9D6843}" destId="{668C9566-9F90-49F5-A150-9CA216DE77AF}" srcOrd="1" destOrd="0" presId="urn:microsoft.com/office/officeart/2005/8/layout/cycle2"/>
    <dgm:cxn modelId="{09802A42-F68A-4746-8353-20D0FFB35542}" srcId="{9F1D3CC2-314E-479C-8634-2F7348526386}" destId="{8B17DC1E-10A3-489A-A03A-138486956FCA}" srcOrd="2" destOrd="0" parTransId="{A6061474-5BCC-4FCD-8A1F-D62B172293A4}" sibTransId="{D2140E64-8F1A-46E2-B604-A201C074551B}"/>
    <dgm:cxn modelId="{C620105D-8F17-4D61-ABB9-02B77CE7E53E}" type="presOf" srcId="{BEED7A6B-F022-4740-8B7A-FE653E599877}" destId="{E0D8BA47-6F65-4964-925C-62358FC4E8BA}" srcOrd="0" destOrd="0" presId="urn:microsoft.com/office/officeart/2005/8/layout/cycle2"/>
    <dgm:cxn modelId="{3F3E6333-CFDF-4EC8-95AC-ADD46EE0B2A0}" type="presOf" srcId="{E6A73430-F9AA-40F7-A609-DA57E9D63523}" destId="{832CE3D3-7DC8-4B11-820B-6FFB84A7CED0}" srcOrd="0" destOrd="0" presId="urn:microsoft.com/office/officeart/2005/8/layout/cycle2"/>
    <dgm:cxn modelId="{E02A0DB5-80E2-4EF1-89D2-5E8E48707B57}" type="presOf" srcId="{D2140E64-8F1A-46E2-B604-A201C074551B}" destId="{DB98AC20-893D-40E5-9053-C746E21A9D4C}" srcOrd="0" destOrd="0" presId="urn:microsoft.com/office/officeart/2005/8/layout/cycle2"/>
    <dgm:cxn modelId="{B0C582CC-2B38-472C-BFFF-EF187E3D4F0C}" type="presOf" srcId="{2F3DC536-86A1-47EE-B9FC-2383A9AEE530}" destId="{0840E89E-5EF3-464E-9E97-A7816FAC30FB}" srcOrd="0" destOrd="0" presId="urn:microsoft.com/office/officeart/2005/8/layout/cycle2"/>
    <dgm:cxn modelId="{AE521F83-F1CE-43AE-9E28-9D961277B48F}" type="presOf" srcId="{9F1D3CC2-314E-479C-8634-2F7348526386}" destId="{65874D78-D78E-4CA8-9456-853F7BD9FF59}" srcOrd="0" destOrd="0" presId="urn:microsoft.com/office/officeart/2005/8/layout/cycle2"/>
    <dgm:cxn modelId="{42E021AD-424B-4DAF-8B75-726F8E02DEFE}" type="presOf" srcId="{D2140E64-8F1A-46E2-B604-A201C074551B}" destId="{4E7BCB65-DD56-49C5-9791-C29A14285506}" srcOrd="1" destOrd="0" presId="urn:microsoft.com/office/officeart/2005/8/layout/cycle2"/>
    <dgm:cxn modelId="{B4B0FB44-68E4-477A-BFC0-FC2CE73B0E1B}" type="presParOf" srcId="{65874D78-D78E-4CA8-9456-853F7BD9FF59}" destId="{832CE3D3-7DC8-4B11-820B-6FFB84A7CED0}" srcOrd="0" destOrd="0" presId="urn:microsoft.com/office/officeart/2005/8/layout/cycle2"/>
    <dgm:cxn modelId="{43A472BD-9C9D-428F-8997-2A4C7E917355}" type="presParOf" srcId="{65874D78-D78E-4CA8-9456-853F7BD9FF59}" destId="{E0D8BA47-6F65-4964-925C-62358FC4E8BA}" srcOrd="1" destOrd="0" presId="urn:microsoft.com/office/officeart/2005/8/layout/cycle2"/>
    <dgm:cxn modelId="{B074CD1E-9B6E-4734-9AC9-1C3C0FEB0049}" type="presParOf" srcId="{E0D8BA47-6F65-4964-925C-62358FC4E8BA}" destId="{D430C26F-1708-4C64-B448-FE3E4A2921AA}" srcOrd="0" destOrd="0" presId="urn:microsoft.com/office/officeart/2005/8/layout/cycle2"/>
    <dgm:cxn modelId="{98DC0FFC-A710-48F9-B039-91D8C1456AEE}" type="presParOf" srcId="{65874D78-D78E-4CA8-9456-853F7BD9FF59}" destId="{0840E89E-5EF3-464E-9E97-A7816FAC30FB}" srcOrd="2" destOrd="0" presId="urn:microsoft.com/office/officeart/2005/8/layout/cycle2"/>
    <dgm:cxn modelId="{C772E42E-C1A9-4A86-A8A9-3024BDDAD1A8}" type="presParOf" srcId="{65874D78-D78E-4CA8-9456-853F7BD9FF59}" destId="{7358697B-5A4B-4C88-8C14-2D11BCCFF818}" srcOrd="3" destOrd="0" presId="urn:microsoft.com/office/officeart/2005/8/layout/cycle2"/>
    <dgm:cxn modelId="{CEFC39E3-39BB-48E3-B7E2-00DC3F38F767}" type="presParOf" srcId="{7358697B-5A4B-4C88-8C14-2D11BCCFF818}" destId="{668C9566-9F90-49F5-A150-9CA216DE77AF}" srcOrd="0" destOrd="0" presId="urn:microsoft.com/office/officeart/2005/8/layout/cycle2"/>
    <dgm:cxn modelId="{6C6C2384-9DD1-4E15-8DE1-484433994C94}" type="presParOf" srcId="{65874D78-D78E-4CA8-9456-853F7BD9FF59}" destId="{C0EBD0BC-78D2-4C60-817C-E1D8FB6E225E}" srcOrd="4" destOrd="0" presId="urn:microsoft.com/office/officeart/2005/8/layout/cycle2"/>
    <dgm:cxn modelId="{AF3EFEC8-DC67-400C-99A0-983F86DE8A3D}" type="presParOf" srcId="{65874D78-D78E-4CA8-9456-853F7BD9FF59}" destId="{DB98AC20-893D-40E5-9053-C746E21A9D4C}" srcOrd="5" destOrd="0" presId="urn:microsoft.com/office/officeart/2005/8/layout/cycle2"/>
    <dgm:cxn modelId="{86E12D60-FD0F-4696-9B30-1DD84E6D405B}" type="presParOf" srcId="{DB98AC20-893D-40E5-9053-C746E21A9D4C}" destId="{4E7BCB65-DD56-49C5-9791-C29A14285506}"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9C2C3C7-31C0-4C7B-B3FB-88935FA0A9E2}" type="doc">
      <dgm:prSet loTypeId="urn:microsoft.com/office/officeart/2005/8/layout/funnel1" loCatId="process" qsTypeId="urn:microsoft.com/office/officeart/2005/8/quickstyle/simple1" qsCatId="simple" csTypeId="urn:microsoft.com/office/officeart/2005/8/colors/accent1_2" csCatId="accent1" phldr="1"/>
      <dgm:spPr/>
      <dgm:t>
        <a:bodyPr/>
        <a:lstStyle/>
        <a:p>
          <a:endParaRPr lang="fr-BE"/>
        </a:p>
      </dgm:t>
    </dgm:pt>
    <dgm:pt modelId="{9963F783-E316-4D88-80EB-31A39C9E6555}">
      <dgm:prSet/>
      <dgm:spPr>
        <a:solidFill>
          <a:schemeClr val="accent3"/>
        </a:solidFill>
      </dgm:spPr>
      <dgm:t>
        <a:bodyPr/>
        <a:lstStyle/>
        <a:p>
          <a:r>
            <a:rPr lang="fr-BE" dirty="0"/>
            <a:t>Travailleurs</a:t>
          </a:r>
        </a:p>
      </dgm:t>
    </dgm:pt>
    <dgm:pt modelId="{D3A4A9D2-58F8-4111-91AA-AC4181B8A4E5}" type="parTrans" cxnId="{D505BCD2-E340-4D7C-9523-D8B1161E54A0}">
      <dgm:prSet/>
      <dgm:spPr/>
      <dgm:t>
        <a:bodyPr/>
        <a:lstStyle/>
        <a:p>
          <a:endParaRPr lang="fr-BE"/>
        </a:p>
      </dgm:t>
    </dgm:pt>
    <dgm:pt modelId="{0EDF7662-F1BC-4BB1-89AC-5881F1A891B0}" type="sibTrans" cxnId="{D505BCD2-E340-4D7C-9523-D8B1161E54A0}">
      <dgm:prSet/>
      <dgm:spPr/>
      <dgm:t>
        <a:bodyPr/>
        <a:lstStyle/>
        <a:p>
          <a:endParaRPr lang="fr-BE"/>
        </a:p>
      </dgm:t>
    </dgm:pt>
    <dgm:pt modelId="{DD3F7343-006A-42A3-905B-82A7D23E20D1}">
      <dgm:prSet/>
      <dgm:spPr/>
      <dgm:t>
        <a:bodyPr/>
        <a:lstStyle/>
        <a:p>
          <a:r>
            <a:rPr lang="fr-BE" dirty="0"/>
            <a:t>L’Etat</a:t>
          </a:r>
          <a:endParaRPr lang="en-US" dirty="0"/>
        </a:p>
      </dgm:t>
    </dgm:pt>
    <dgm:pt modelId="{176503E2-7DF5-4CED-9E5E-4008C44B92D7}" type="parTrans" cxnId="{CDD21D24-3882-4EF7-9585-BA36E15DB3D3}">
      <dgm:prSet/>
      <dgm:spPr/>
      <dgm:t>
        <a:bodyPr/>
        <a:lstStyle/>
        <a:p>
          <a:endParaRPr lang="fr-BE"/>
        </a:p>
      </dgm:t>
    </dgm:pt>
    <dgm:pt modelId="{03CA8E65-A513-4B42-BC7D-FCD453169CDD}" type="sibTrans" cxnId="{CDD21D24-3882-4EF7-9585-BA36E15DB3D3}">
      <dgm:prSet/>
      <dgm:spPr/>
      <dgm:t>
        <a:bodyPr/>
        <a:lstStyle/>
        <a:p>
          <a:endParaRPr lang="fr-BE"/>
        </a:p>
      </dgm:t>
    </dgm:pt>
    <dgm:pt modelId="{F6390BC7-9DAF-4E84-97E8-858C0EEE54F9}">
      <dgm:prSet phldrT="[Texte]"/>
      <dgm:spPr/>
      <dgm:t>
        <a:bodyPr/>
        <a:lstStyle/>
        <a:p>
          <a:r>
            <a:rPr lang="fr-BE" dirty="0"/>
            <a:t>Financent la sécurité sociale</a:t>
          </a:r>
        </a:p>
      </dgm:t>
    </dgm:pt>
    <dgm:pt modelId="{C1436FED-8E6B-4444-B6AC-674C4DA06CA7}" type="parTrans" cxnId="{40A06A7B-F55E-40D1-8D4D-C3FDE256B92D}">
      <dgm:prSet/>
      <dgm:spPr/>
      <dgm:t>
        <a:bodyPr/>
        <a:lstStyle/>
        <a:p>
          <a:endParaRPr lang="fr-BE"/>
        </a:p>
      </dgm:t>
    </dgm:pt>
    <dgm:pt modelId="{D1087394-A881-4ECD-89FA-8F8F07DF0B93}" type="sibTrans" cxnId="{40A06A7B-F55E-40D1-8D4D-C3FDE256B92D}">
      <dgm:prSet/>
      <dgm:spPr/>
      <dgm:t>
        <a:bodyPr/>
        <a:lstStyle/>
        <a:p>
          <a:endParaRPr lang="fr-BE"/>
        </a:p>
      </dgm:t>
    </dgm:pt>
    <dgm:pt modelId="{C1FCAB9B-2442-4BF0-954E-134C9D36B3AF}">
      <dgm:prSet/>
      <dgm:spPr>
        <a:solidFill>
          <a:schemeClr val="accent2"/>
        </a:solidFill>
      </dgm:spPr>
      <dgm:t>
        <a:bodyPr/>
        <a:lstStyle/>
        <a:p>
          <a:r>
            <a:rPr lang="fr-BE" dirty="0"/>
            <a:t>Employeurs</a:t>
          </a:r>
          <a:endParaRPr lang="en-US" dirty="0"/>
        </a:p>
      </dgm:t>
    </dgm:pt>
    <dgm:pt modelId="{42B9D197-F6F0-43FF-A6E9-8467EC4A86C4}" type="sibTrans" cxnId="{E05F0728-A0E2-415C-BFF7-A31065AFD38C}">
      <dgm:prSet/>
      <dgm:spPr/>
      <dgm:t>
        <a:bodyPr/>
        <a:lstStyle/>
        <a:p>
          <a:endParaRPr lang="fr-BE"/>
        </a:p>
      </dgm:t>
    </dgm:pt>
    <dgm:pt modelId="{EB330F44-01CD-4CCB-852A-C5BCAA22320C}" type="parTrans" cxnId="{E05F0728-A0E2-415C-BFF7-A31065AFD38C}">
      <dgm:prSet/>
      <dgm:spPr/>
      <dgm:t>
        <a:bodyPr/>
        <a:lstStyle/>
        <a:p>
          <a:endParaRPr lang="fr-BE"/>
        </a:p>
      </dgm:t>
    </dgm:pt>
    <dgm:pt modelId="{7BF0BEA2-85A6-40BF-9851-1E0818C9EA1B}" type="pres">
      <dgm:prSet presAssocID="{C9C2C3C7-31C0-4C7B-B3FB-88935FA0A9E2}" presName="Name0" presStyleCnt="0">
        <dgm:presLayoutVars>
          <dgm:chMax val="4"/>
          <dgm:resizeHandles val="exact"/>
        </dgm:presLayoutVars>
      </dgm:prSet>
      <dgm:spPr/>
      <dgm:t>
        <a:bodyPr/>
        <a:lstStyle/>
        <a:p>
          <a:endParaRPr lang="fr-FR"/>
        </a:p>
      </dgm:t>
    </dgm:pt>
    <dgm:pt modelId="{C45BE25E-2080-4F69-B840-CC4C7FFF59D0}" type="pres">
      <dgm:prSet presAssocID="{C9C2C3C7-31C0-4C7B-B3FB-88935FA0A9E2}" presName="ellipse" presStyleLbl="trBgShp" presStyleIdx="0" presStyleCnt="1"/>
      <dgm:spPr/>
    </dgm:pt>
    <dgm:pt modelId="{824BA935-BBDC-4A52-9C9C-0442B4325AA8}" type="pres">
      <dgm:prSet presAssocID="{C9C2C3C7-31C0-4C7B-B3FB-88935FA0A9E2}" presName="arrow1" presStyleLbl="fgShp" presStyleIdx="0" presStyleCnt="1"/>
      <dgm:spPr/>
    </dgm:pt>
    <dgm:pt modelId="{B2961C35-CF7D-4A34-BB2A-5DA97A565358}" type="pres">
      <dgm:prSet presAssocID="{C9C2C3C7-31C0-4C7B-B3FB-88935FA0A9E2}" presName="rectangle" presStyleLbl="revTx" presStyleIdx="0" presStyleCnt="1" custScaleX="176736">
        <dgm:presLayoutVars>
          <dgm:bulletEnabled val="1"/>
        </dgm:presLayoutVars>
      </dgm:prSet>
      <dgm:spPr/>
      <dgm:t>
        <a:bodyPr/>
        <a:lstStyle/>
        <a:p>
          <a:endParaRPr lang="fr-FR"/>
        </a:p>
      </dgm:t>
    </dgm:pt>
    <dgm:pt modelId="{EAB3DF16-9512-4BBD-B38F-E39847042E72}" type="pres">
      <dgm:prSet presAssocID="{C1FCAB9B-2442-4BF0-954E-134C9D36B3AF}" presName="item1" presStyleLbl="node1" presStyleIdx="0" presStyleCnt="3" custScaleX="182750" custScaleY="102158">
        <dgm:presLayoutVars>
          <dgm:bulletEnabled val="1"/>
        </dgm:presLayoutVars>
      </dgm:prSet>
      <dgm:spPr/>
      <dgm:t>
        <a:bodyPr/>
        <a:lstStyle/>
        <a:p>
          <a:endParaRPr lang="fr-FR"/>
        </a:p>
      </dgm:t>
    </dgm:pt>
    <dgm:pt modelId="{AABA57B1-F21E-45DD-A91D-CBF5743A4EC1}" type="pres">
      <dgm:prSet presAssocID="{DD3F7343-006A-42A3-905B-82A7D23E20D1}" presName="item2" presStyleLbl="node1" presStyleIdx="1" presStyleCnt="3" custScaleX="188168" custScaleY="94365" custLinFactNeighborX="-80453" custLinFactNeighborY="-18566">
        <dgm:presLayoutVars>
          <dgm:bulletEnabled val="1"/>
        </dgm:presLayoutVars>
      </dgm:prSet>
      <dgm:spPr/>
      <dgm:t>
        <a:bodyPr/>
        <a:lstStyle/>
        <a:p>
          <a:endParaRPr lang="fr-FR"/>
        </a:p>
      </dgm:t>
    </dgm:pt>
    <dgm:pt modelId="{F55EEB17-2100-40CC-94BD-DCD113D4ABFD}" type="pres">
      <dgm:prSet presAssocID="{F6390BC7-9DAF-4E84-97E8-858C0EEE54F9}" presName="item3" presStyleLbl="node1" presStyleIdx="2" presStyleCnt="3" custScaleX="189126" custLinFactNeighborX="71541" custLinFactNeighborY="8429">
        <dgm:presLayoutVars>
          <dgm:bulletEnabled val="1"/>
        </dgm:presLayoutVars>
      </dgm:prSet>
      <dgm:spPr/>
      <dgm:t>
        <a:bodyPr/>
        <a:lstStyle/>
        <a:p>
          <a:endParaRPr lang="fr-FR"/>
        </a:p>
      </dgm:t>
    </dgm:pt>
    <dgm:pt modelId="{F5510FC2-C00D-41D3-B15D-51A2D4CE98C3}" type="pres">
      <dgm:prSet presAssocID="{C9C2C3C7-31C0-4C7B-B3FB-88935FA0A9E2}" presName="funnel" presStyleLbl="trAlignAcc1" presStyleIdx="0" presStyleCnt="1" custScaleX="174745"/>
      <dgm:spPr/>
    </dgm:pt>
  </dgm:ptLst>
  <dgm:cxnLst>
    <dgm:cxn modelId="{40A06A7B-F55E-40D1-8D4D-C3FDE256B92D}" srcId="{C9C2C3C7-31C0-4C7B-B3FB-88935FA0A9E2}" destId="{F6390BC7-9DAF-4E84-97E8-858C0EEE54F9}" srcOrd="3" destOrd="0" parTransId="{C1436FED-8E6B-4444-B6AC-674C4DA06CA7}" sibTransId="{D1087394-A881-4ECD-89FA-8F8F07DF0B93}"/>
    <dgm:cxn modelId="{6682AD0D-CAD9-46F9-952A-C195B7A5902A}" type="presOf" srcId="{9963F783-E316-4D88-80EB-31A39C9E6555}" destId="{F55EEB17-2100-40CC-94BD-DCD113D4ABFD}" srcOrd="0" destOrd="0" presId="urn:microsoft.com/office/officeart/2005/8/layout/funnel1"/>
    <dgm:cxn modelId="{D505BCD2-E340-4D7C-9523-D8B1161E54A0}" srcId="{C9C2C3C7-31C0-4C7B-B3FB-88935FA0A9E2}" destId="{9963F783-E316-4D88-80EB-31A39C9E6555}" srcOrd="0" destOrd="0" parTransId="{D3A4A9D2-58F8-4111-91AA-AC4181B8A4E5}" sibTransId="{0EDF7662-F1BC-4BB1-89AC-5881F1A891B0}"/>
    <dgm:cxn modelId="{ED234FB3-23BE-49DA-8E22-B9E221FAA5DA}" type="presOf" srcId="{C9C2C3C7-31C0-4C7B-B3FB-88935FA0A9E2}" destId="{7BF0BEA2-85A6-40BF-9851-1E0818C9EA1B}" srcOrd="0" destOrd="0" presId="urn:microsoft.com/office/officeart/2005/8/layout/funnel1"/>
    <dgm:cxn modelId="{E05F0728-A0E2-415C-BFF7-A31065AFD38C}" srcId="{C9C2C3C7-31C0-4C7B-B3FB-88935FA0A9E2}" destId="{C1FCAB9B-2442-4BF0-954E-134C9D36B3AF}" srcOrd="1" destOrd="0" parTransId="{EB330F44-01CD-4CCB-852A-C5BCAA22320C}" sibTransId="{42B9D197-F6F0-43FF-A6E9-8467EC4A86C4}"/>
    <dgm:cxn modelId="{80BB0B57-2DEA-427B-AB56-5B6DB34EE588}" type="presOf" srcId="{C1FCAB9B-2442-4BF0-954E-134C9D36B3AF}" destId="{AABA57B1-F21E-45DD-A91D-CBF5743A4EC1}" srcOrd="0" destOrd="0" presId="urn:microsoft.com/office/officeart/2005/8/layout/funnel1"/>
    <dgm:cxn modelId="{CDD21D24-3882-4EF7-9585-BA36E15DB3D3}" srcId="{C9C2C3C7-31C0-4C7B-B3FB-88935FA0A9E2}" destId="{DD3F7343-006A-42A3-905B-82A7D23E20D1}" srcOrd="2" destOrd="0" parTransId="{176503E2-7DF5-4CED-9E5E-4008C44B92D7}" sibTransId="{03CA8E65-A513-4B42-BC7D-FCD453169CDD}"/>
    <dgm:cxn modelId="{42540C39-DF40-4FB0-AF3E-929C0C61772E}" type="presOf" srcId="{F6390BC7-9DAF-4E84-97E8-858C0EEE54F9}" destId="{B2961C35-CF7D-4A34-BB2A-5DA97A565358}" srcOrd="0" destOrd="0" presId="urn:microsoft.com/office/officeart/2005/8/layout/funnel1"/>
    <dgm:cxn modelId="{63CBA609-3693-4957-AA8F-1A7DAF98F095}" type="presOf" srcId="{DD3F7343-006A-42A3-905B-82A7D23E20D1}" destId="{EAB3DF16-9512-4BBD-B38F-E39847042E72}" srcOrd="0" destOrd="0" presId="urn:microsoft.com/office/officeart/2005/8/layout/funnel1"/>
    <dgm:cxn modelId="{E15E3FBE-35A5-4697-A770-F9713142F883}" type="presParOf" srcId="{7BF0BEA2-85A6-40BF-9851-1E0818C9EA1B}" destId="{C45BE25E-2080-4F69-B840-CC4C7FFF59D0}" srcOrd="0" destOrd="0" presId="urn:microsoft.com/office/officeart/2005/8/layout/funnel1"/>
    <dgm:cxn modelId="{42A658C8-F8C3-4584-91BE-FCF5981D0F54}" type="presParOf" srcId="{7BF0BEA2-85A6-40BF-9851-1E0818C9EA1B}" destId="{824BA935-BBDC-4A52-9C9C-0442B4325AA8}" srcOrd="1" destOrd="0" presId="urn:microsoft.com/office/officeart/2005/8/layout/funnel1"/>
    <dgm:cxn modelId="{12A09CE4-205F-407A-A771-F0D8734C2458}" type="presParOf" srcId="{7BF0BEA2-85A6-40BF-9851-1E0818C9EA1B}" destId="{B2961C35-CF7D-4A34-BB2A-5DA97A565358}" srcOrd="2" destOrd="0" presId="urn:microsoft.com/office/officeart/2005/8/layout/funnel1"/>
    <dgm:cxn modelId="{046B281E-D0DD-4A6C-8946-8357207060F2}" type="presParOf" srcId="{7BF0BEA2-85A6-40BF-9851-1E0818C9EA1B}" destId="{EAB3DF16-9512-4BBD-B38F-E39847042E72}" srcOrd="3" destOrd="0" presId="urn:microsoft.com/office/officeart/2005/8/layout/funnel1"/>
    <dgm:cxn modelId="{A582B949-F08D-4723-A575-1A5C5662621B}" type="presParOf" srcId="{7BF0BEA2-85A6-40BF-9851-1E0818C9EA1B}" destId="{AABA57B1-F21E-45DD-A91D-CBF5743A4EC1}" srcOrd="4" destOrd="0" presId="urn:microsoft.com/office/officeart/2005/8/layout/funnel1"/>
    <dgm:cxn modelId="{60064181-0382-407D-BA51-50FC4A009FE6}" type="presParOf" srcId="{7BF0BEA2-85A6-40BF-9851-1E0818C9EA1B}" destId="{F55EEB17-2100-40CC-94BD-DCD113D4ABFD}" srcOrd="5" destOrd="0" presId="urn:microsoft.com/office/officeart/2005/8/layout/funnel1"/>
    <dgm:cxn modelId="{390E3B2A-B521-4DDA-B8FF-42C52D2C02E2}" type="presParOf" srcId="{7BF0BEA2-85A6-40BF-9851-1E0818C9EA1B}" destId="{F5510FC2-C00D-41D3-B15D-51A2D4CE98C3}" srcOrd="6" destOrd="0" presId="urn:microsoft.com/office/officeart/2005/8/layout/funne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B619178-88CF-4825-BD2A-0D58F82A9F91}" type="doc">
      <dgm:prSet loTypeId="urn:microsoft.com/office/officeart/2005/8/layout/funnel1" loCatId="process" qsTypeId="urn:microsoft.com/office/officeart/2005/8/quickstyle/simple1" qsCatId="simple" csTypeId="urn:microsoft.com/office/officeart/2005/8/colors/accent1_2" csCatId="accent1" phldr="1"/>
      <dgm:spPr/>
      <dgm:t>
        <a:bodyPr/>
        <a:lstStyle/>
        <a:p>
          <a:endParaRPr lang="fr-BE"/>
        </a:p>
      </dgm:t>
    </dgm:pt>
    <dgm:pt modelId="{B3258922-36D1-4FB8-9763-AB43D00F9423}">
      <dgm:prSet phldrT="[Texte]"/>
      <dgm:spPr/>
      <dgm:t>
        <a:bodyPr/>
        <a:lstStyle/>
        <a:p>
          <a:r>
            <a:rPr lang="fr-BE" dirty="0"/>
            <a:t>Cotisations</a:t>
          </a:r>
        </a:p>
      </dgm:t>
    </dgm:pt>
    <dgm:pt modelId="{418196A1-56AC-4A64-8C2C-5CF924D7E060}" type="parTrans" cxnId="{8A107083-004E-4ADC-809B-A5042019158D}">
      <dgm:prSet/>
      <dgm:spPr/>
      <dgm:t>
        <a:bodyPr/>
        <a:lstStyle/>
        <a:p>
          <a:endParaRPr lang="fr-BE"/>
        </a:p>
      </dgm:t>
    </dgm:pt>
    <dgm:pt modelId="{5D29E4BF-0542-4E15-982B-C1A91B811312}" type="sibTrans" cxnId="{8A107083-004E-4ADC-809B-A5042019158D}">
      <dgm:prSet/>
      <dgm:spPr/>
      <dgm:t>
        <a:bodyPr/>
        <a:lstStyle/>
        <a:p>
          <a:endParaRPr lang="fr-BE"/>
        </a:p>
      </dgm:t>
    </dgm:pt>
    <dgm:pt modelId="{D6EE523F-68F0-4A25-8142-D1FB018D7721}">
      <dgm:prSet phldrT="[Texte]"/>
      <dgm:spPr/>
      <dgm:t>
        <a:bodyPr/>
        <a:lstStyle/>
        <a:p>
          <a:r>
            <a:rPr lang="fr-BE" dirty="0"/>
            <a:t>Sont récoltées par l’ ONSS     </a:t>
          </a:r>
        </a:p>
      </dgm:t>
    </dgm:pt>
    <dgm:pt modelId="{001E68AF-D723-42B1-81BD-AB0D88A97F92}" type="parTrans" cxnId="{08CA88F2-F3BD-48EF-8507-DAAD70CBD1AA}">
      <dgm:prSet/>
      <dgm:spPr/>
      <dgm:t>
        <a:bodyPr/>
        <a:lstStyle/>
        <a:p>
          <a:endParaRPr lang="fr-BE"/>
        </a:p>
      </dgm:t>
    </dgm:pt>
    <dgm:pt modelId="{F21FCBC9-9B3F-4E89-9242-3D442CD6100B}" type="sibTrans" cxnId="{08CA88F2-F3BD-48EF-8507-DAAD70CBD1AA}">
      <dgm:prSet/>
      <dgm:spPr/>
      <dgm:t>
        <a:bodyPr/>
        <a:lstStyle/>
        <a:p>
          <a:endParaRPr lang="fr-BE"/>
        </a:p>
      </dgm:t>
    </dgm:pt>
    <dgm:pt modelId="{C0706920-BF9A-4D11-AF7F-D871E5846346}" type="pres">
      <dgm:prSet presAssocID="{DB619178-88CF-4825-BD2A-0D58F82A9F91}" presName="Name0" presStyleCnt="0">
        <dgm:presLayoutVars>
          <dgm:chMax val="4"/>
          <dgm:resizeHandles val="exact"/>
        </dgm:presLayoutVars>
      </dgm:prSet>
      <dgm:spPr/>
      <dgm:t>
        <a:bodyPr/>
        <a:lstStyle/>
        <a:p>
          <a:endParaRPr lang="fr-FR"/>
        </a:p>
      </dgm:t>
    </dgm:pt>
    <dgm:pt modelId="{1D611592-B69D-4524-94A2-2A1686146425}" type="pres">
      <dgm:prSet presAssocID="{DB619178-88CF-4825-BD2A-0D58F82A9F91}" presName="ellipse" presStyleLbl="trBgShp" presStyleIdx="0" presStyleCnt="1" custLinFactNeighborX="-1053" custLinFactNeighborY="25888"/>
      <dgm:spPr/>
    </dgm:pt>
    <dgm:pt modelId="{CE9E2B98-85D3-42B7-8ED6-E178E2F9A4ED}" type="pres">
      <dgm:prSet presAssocID="{DB619178-88CF-4825-BD2A-0D58F82A9F91}" presName="arrow1" presStyleLbl="fgShp" presStyleIdx="0" presStyleCnt="1" custLinFactNeighborX="-912" custLinFactNeighborY="43748"/>
      <dgm:spPr/>
    </dgm:pt>
    <dgm:pt modelId="{8D566431-A368-4941-8F6B-038A5317FF9E}" type="pres">
      <dgm:prSet presAssocID="{DB619178-88CF-4825-BD2A-0D58F82A9F91}" presName="rectangle" presStyleLbl="revTx" presStyleIdx="0" presStyleCnt="1">
        <dgm:presLayoutVars>
          <dgm:bulletEnabled val="1"/>
        </dgm:presLayoutVars>
      </dgm:prSet>
      <dgm:spPr/>
      <dgm:t>
        <a:bodyPr/>
        <a:lstStyle/>
        <a:p>
          <a:endParaRPr lang="fr-FR"/>
        </a:p>
      </dgm:t>
    </dgm:pt>
    <dgm:pt modelId="{2E5BD10D-B03C-45A3-89B1-69551EF48C27}" type="pres">
      <dgm:prSet presAssocID="{D6EE523F-68F0-4A25-8142-D1FB018D7721}" presName="item1" presStyleLbl="node1" presStyleIdx="0" presStyleCnt="1" custLinFactNeighborX="9737" custLinFactNeighborY="21316">
        <dgm:presLayoutVars>
          <dgm:bulletEnabled val="1"/>
        </dgm:presLayoutVars>
      </dgm:prSet>
      <dgm:spPr/>
      <dgm:t>
        <a:bodyPr/>
        <a:lstStyle/>
        <a:p>
          <a:endParaRPr lang="fr-FR"/>
        </a:p>
      </dgm:t>
    </dgm:pt>
    <dgm:pt modelId="{004F1F04-A305-49AC-A20E-525065555E15}" type="pres">
      <dgm:prSet presAssocID="{DB619178-88CF-4825-BD2A-0D58F82A9F91}" presName="funnel" presStyleLbl="trAlignAcc1" presStyleIdx="0" presStyleCnt="1" custLinFactNeighborX="-912" custLinFactNeighborY="11374"/>
      <dgm:spPr/>
    </dgm:pt>
  </dgm:ptLst>
  <dgm:cxnLst>
    <dgm:cxn modelId="{8A107083-004E-4ADC-809B-A5042019158D}" srcId="{DB619178-88CF-4825-BD2A-0D58F82A9F91}" destId="{B3258922-36D1-4FB8-9763-AB43D00F9423}" srcOrd="0" destOrd="0" parTransId="{418196A1-56AC-4A64-8C2C-5CF924D7E060}" sibTransId="{5D29E4BF-0542-4E15-982B-C1A91B811312}"/>
    <dgm:cxn modelId="{08CA88F2-F3BD-48EF-8507-DAAD70CBD1AA}" srcId="{DB619178-88CF-4825-BD2A-0D58F82A9F91}" destId="{D6EE523F-68F0-4A25-8142-D1FB018D7721}" srcOrd="1" destOrd="0" parTransId="{001E68AF-D723-42B1-81BD-AB0D88A97F92}" sibTransId="{F21FCBC9-9B3F-4E89-9242-3D442CD6100B}"/>
    <dgm:cxn modelId="{CFEA0D03-82F2-4528-9430-B6BFFE8E49CF}" type="presOf" srcId="{B3258922-36D1-4FB8-9763-AB43D00F9423}" destId="{2E5BD10D-B03C-45A3-89B1-69551EF48C27}" srcOrd="0" destOrd="0" presId="urn:microsoft.com/office/officeart/2005/8/layout/funnel1"/>
    <dgm:cxn modelId="{D5553160-B09B-43BD-BDC3-439DC2B8AED0}" type="presOf" srcId="{DB619178-88CF-4825-BD2A-0D58F82A9F91}" destId="{C0706920-BF9A-4D11-AF7F-D871E5846346}" srcOrd="0" destOrd="0" presId="urn:microsoft.com/office/officeart/2005/8/layout/funnel1"/>
    <dgm:cxn modelId="{9638185F-0DD3-41F0-AC41-7DAB363DC347}" type="presOf" srcId="{D6EE523F-68F0-4A25-8142-D1FB018D7721}" destId="{8D566431-A368-4941-8F6B-038A5317FF9E}" srcOrd="0" destOrd="0" presId="urn:microsoft.com/office/officeart/2005/8/layout/funnel1"/>
    <dgm:cxn modelId="{13F839B1-ED38-4549-B8A2-A2854DF728F0}" type="presParOf" srcId="{C0706920-BF9A-4D11-AF7F-D871E5846346}" destId="{1D611592-B69D-4524-94A2-2A1686146425}" srcOrd="0" destOrd="0" presId="urn:microsoft.com/office/officeart/2005/8/layout/funnel1"/>
    <dgm:cxn modelId="{46B7A7F2-4D2A-4944-AB7A-B021E324E3FD}" type="presParOf" srcId="{C0706920-BF9A-4D11-AF7F-D871E5846346}" destId="{CE9E2B98-85D3-42B7-8ED6-E178E2F9A4ED}" srcOrd="1" destOrd="0" presId="urn:microsoft.com/office/officeart/2005/8/layout/funnel1"/>
    <dgm:cxn modelId="{BF1C21D8-60A3-48F7-B9CD-9A38C3A67800}" type="presParOf" srcId="{C0706920-BF9A-4D11-AF7F-D871E5846346}" destId="{8D566431-A368-4941-8F6B-038A5317FF9E}" srcOrd="2" destOrd="0" presId="urn:microsoft.com/office/officeart/2005/8/layout/funnel1"/>
    <dgm:cxn modelId="{C735C3EC-0557-4CA0-AF3E-77783E5121D5}" type="presParOf" srcId="{C0706920-BF9A-4D11-AF7F-D871E5846346}" destId="{2E5BD10D-B03C-45A3-89B1-69551EF48C27}" srcOrd="3" destOrd="0" presId="urn:microsoft.com/office/officeart/2005/8/layout/funnel1"/>
    <dgm:cxn modelId="{AC6BEDAE-BA70-415A-B27B-E190C5B16C01}" type="presParOf" srcId="{C0706920-BF9A-4D11-AF7F-D871E5846346}" destId="{004F1F04-A305-49AC-A20E-525065555E15}" srcOrd="4"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9ABDF2D-64D1-449A-A3BB-541D207FCDA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fr-BE"/>
        </a:p>
      </dgm:t>
    </dgm:pt>
    <dgm:pt modelId="{08C6BF9A-719C-4433-B16E-F6F980F84DB5}">
      <dgm:prSet phldrT="[Texte]" custT="1"/>
      <dgm:spPr>
        <a:solidFill>
          <a:srgbClr val="408861"/>
        </a:solidFill>
      </dgm:spPr>
      <dgm:t>
        <a:bodyPr/>
        <a:lstStyle/>
        <a:p>
          <a:r>
            <a:rPr lang="fr-BE" sz="3200" dirty="0"/>
            <a:t>ONSS perçoit et répartit les cotisations sociales</a:t>
          </a:r>
        </a:p>
      </dgm:t>
    </dgm:pt>
    <dgm:pt modelId="{167BC2F2-D6E3-426C-9E27-ACEF5613DB54}" type="sibTrans" cxnId="{DCC92ABB-F212-42B4-88CD-D4DDE476AABC}">
      <dgm:prSet/>
      <dgm:spPr/>
      <dgm:t>
        <a:bodyPr/>
        <a:lstStyle/>
        <a:p>
          <a:endParaRPr lang="fr-BE"/>
        </a:p>
      </dgm:t>
    </dgm:pt>
    <dgm:pt modelId="{6C9F2C4C-87DF-419F-BAE8-98BD84E5E917}" type="parTrans" cxnId="{DCC92ABB-F212-42B4-88CD-D4DDE476AABC}">
      <dgm:prSet/>
      <dgm:spPr/>
      <dgm:t>
        <a:bodyPr/>
        <a:lstStyle/>
        <a:p>
          <a:endParaRPr lang="fr-BE"/>
        </a:p>
      </dgm:t>
    </dgm:pt>
    <dgm:pt modelId="{1D49D2B5-A23E-44C9-B350-A75B75D57873}">
      <dgm:prSet phldrT="[Texte]" custT="1"/>
      <dgm:spPr>
        <a:solidFill>
          <a:srgbClr val="408861"/>
        </a:solidFill>
      </dgm:spPr>
      <dgm:t>
        <a:bodyPr/>
        <a:lstStyle/>
        <a:p>
          <a:r>
            <a:rPr lang="fr-BE" sz="3200" dirty="0"/>
            <a:t>Organisme qui gère la caisse sociale en Belgique</a:t>
          </a:r>
        </a:p>
      </dgm:t>
    </dgm:pt>
    <dgm:pt modelId="{87621A3C-B9BB-47C5-8F7A-E811C4B09E2C}" type="sibTrans" cxnId="{32745284-4A0A-48AA-AC97-DF8801579C24}">
      <dgm:prSet/>
      <dgm:spPr/>
      <dgm:t>
        <a:bodyPr/>
        <a:lstStyle/>
        <a:p>
          <a:endParaRPr lang="fr-BE"/>
        </a:p>
      </dgm:t>
    </dgm:pt>
    <dgm:pt modelId="{18C82CF1-6A12-4BDA-AB5D-9E6D64722A8E}" type="parTrans" cxnId="{32745284-4A0A-48AA-AC97-DF8801579C24}">
      <dgm:prSet/>
      <dgm:spPr/>
      <dgm:t>
        <a:bodyPr/>
        <a:lstStyle/>
        <a:p>
          <a:endParaRPr lang="fr-BE"/>
        </a:p>
      </dgm:t>
    </dgm:pt>
    <dgm:pt modelId="{A30F32B2-DAE7-40AC-AA53-294D64BEB27F}" type="pres">
      <dgm:prSet presAssocID="{09ABDF2D-64D1-449A-A3BB-541D207FCDA3}" presName="linear" presStyleCnt="0">
        <dgm:presLayoutVars>
          <dgm:animLvl val="lvl"/>
          <dgm:resizeHandles val="exact"/>
        </dgm:presLayoutVars>
      </dgm:prSet>
      <dgm:spPr/>
      <dgm:t>
        <a:bodyPr/>
        <a:lstStyle/>
        <a:p>
          <a:endParaRPr lang="fr-FR"/>
        </a:p>
      </dgm:t>
    </dgm:pt>
    <dgm:pt modelId="{D9745340-BFDF-4045-914E-AF5715ABB4DC}" type="pres">
      <dgm:prSet presAssocID="{1D49D2B5-A23E-44C9-B350-A75B75D57873}" presName="parentText" presStyleLbl="node1" presStyleIdx="0" presStyleCnt="2">
        <dgm:presLayoutVars>
          <dgm:chMax val="0"/>
          <dgm:bulletEnabled val="1"/>
        </dgm:presLayoutVars>
      </dgm:prSet>
      <dgm:spPr/>
      <dgm:t>
        <a:bodyPr/>
        <a:lstStyle/>
        <a:p>
          <a:endParaRPr lang="fr-FR"/>
        </a:p>
      </dgm:t>
    </dgm:pt>
    <dgm:pt modelId="{D42B2BA1-3016-4A69-BDE6-539B482900A7}" type="pres">
      <dgm:prSet presAssocID="{87621A3C-B9BB-47C5-8F7A-E811C4B09E2C}" presName="spacer" presStyleCnt="0"/>
      <dgm:spPr/>
    </dgm:pt>
    <dgm:pt modelId="{BC79156C-8E50-4301-BDA3-8687C4DEF015}" type="pres">
      <dgm:prSet presAssocID="{08C6BF9A-719C-4433-B16E-F6F980F84DB5}" presName="parentText" presStyleLbl="node1" presStyleIdx="1" presStyleCnt="2">
        <dgm:presLayoutVars>
          <dgm:chMax val="0"/>
          <dgm:bulletEnabled val="1"/>
        </dgm:presLayoutVars>
      </dgm:prSet>
      <dgm:spPr/>
      <dgm:t>
        <a:bodyPr/>
        <a:lstStyle/>
        <a:p>
          <a:endParaRPr lang="fr-FR"/>
        </a:p>
      </dgm:t>
    </dgm:pt>
  </dgm:ptLst>
  <dgm:cxnLst>
    <dgm:cxn modelId="{32745284-4A0A-48AA-AC97-DF8801579C24}" srcId="{09ABDF2D-64D1-449A-A3BB-541D207FCDA3}" destId="{1D49D2B5-A23E-44C9-B350-A75B75D57873}" srcOrd="0" destOrd="0" parTransId="{18C82CF1-6A12-4BDA-AB5D-9E6D64722A8E}" sibTransId="{87621A3C-B9BB-47C5-8F7A-E811C4B09E2C}"/>
    <dgm:cxn modelId="{F6EACB94-BDE1-4593-A013-ADB154E9EFBE}" type="presOf" srcId="{08C6BF9A-719C-4433-B16E-F6F980F84DB5}" destId="{BC79156C-8E50-4301-BDA3-8687C4DEF015}" srcOrd="0" destOrd="0" presId="urn:microsoft.com/office/officeart/2005/8/layout/vList2"/>
    <dgm:cxn modelId="{2BFF5C46-26C9-40B7-958D-CFFF7832E411}" type="presOf" srcId="{09ABDF2D-64D1-449A-A3BB-541D207FCDA3}" destId="{A30F32B2-DAE7-40AC-AA53-294D64BEB27F}" srcOrd="0" destOrd="0" presId="urn:microsoft.com/office/officeart/2005/8/layout/vList2"/>
    <dgm:cxn modelId="{DCC92ABB-F212-42B4-88CD-D4DDE476AABC}" srcId="{09ABDF2D-64D1-449A-A3BB-541D207FCDA3}" destId="{08C6BF9A-719C-4433-B16E-F6F980F84DB5}" srcOrd="1" destOrd="0" parTransId="{6C9F2C4C-87DF-419F-BAE8-98BD84E5E917}" sibTransId="{167BC2F2-D6E3-426C-9E27-ACEF5613DB54}"/>
    <dgm:cxn modelId="{B925265B-10E2-4F8C-8713-66A0242D17EB}" type="presOf" srcId="{1D49D2B5-A23E-44C9-B350-A75B75D57873}" destId="{D9745340-BFDF-4045-914E-AF5715ABB4DC}" srcOrd="0" destOrd="0" presId="urn:microsoft.com/office/officeart/2005/8/layout/vList2"/>
    <dgm:cxn modelId="{935A5E16-B2B9-4315-91BA-7A2EBA54EC7B}" type="presParOf" srcId="{A30F32B2-DAE7-40AC-AA53-294D64BEB27F}" destId="{D9745340-BFDF-4045-914E-AF5715ABB4DC}" srcOrd="0" destOrd="0" presId="urn:microsoft.com/office/officeart/2005/8/layout/vList2"/>
    <dgm:cxn modelId="{5A796B48-5038-454D-B4AD-F898D6CDC132}" type="presParOf" srcId="{A30F32B2-DAE7-40AC-AA53-294D64BEB27F}" destId="{D42B2BA1-3016-4A69-BDE6-539B482900A7}" srcOrd="1" destOrd="0" presId="urn:microsoft.com/office/officeart/2005/8/layout/vList2"/>
    <dgm:cxn modelId="{2137036C-CC1B-4D34-B2E1-AC237543FF79}" type="presParOf" srcId="{A30F32B2-DAE7-40AC-AA53-294D64BEB27F}" destId="{BC79156C-8E50-4301-BDA3-8687C4DEF01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54D71D3-94AF-4D53-A939-C97FD373C2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fr-BE"/>
        </a:p>
      </dgm:t>
    </dgm:pt>
    <dgm:pt modelId="{8AF42DE4-8D37-4E83-AAC2-A490B22CB1AC}">
      <dgm:prSet/>
      <dgm:spPr>
        <a:solidFill>
          <a:schemeClr val="accent2"/>
        </a:solidFill>
      </dgm:spPr>
      <dgm:t>
        <a:bodyPr/>
        <a:lstStyle/>
        <a:p>
          <a:r>
            <a:rPr lang="fr-BE" dirty="0"/>
            <a:t>Soins de santé et incapacités de travail</a:t>
          </a:r>
          <a:endParaRPr lang="en-US" dirty="0"/>
        </a:p>
      </dgm:t>
    </dgm:pt>
    <dgm:pt modelId="{1FA53437-0A9A-4B60-B66C-054F5A28D7DF}" type="parTrans" cxnId="{AB7280CF-1D58-4768-A1C1-C7A100A54C26}">
      <dgm:prSet/>
      <dgm:spPr/>
      <dgm:t>
        <a:bodyPr/>
        <a:lstStyle/>
        <a:p>
          <a:endParaRPr lang="fr-BE"/>
        </a:p>
      </dgm:t>
    </dgm:pt>
    <dgm:pt modelId="{5224D8F2-48CA-43CA-BE69-1B9D6D6F71EB}" type="sibTrans" cxnId="{AB7280CF-1D58-4768-A1C1-C7A100A54C26}">
      <dgm:prSet/>
      <dgm:spPr/>
      <dgm:t>
        <a:bodyPr/>
        <a:lstStyle/>
        <a:p>
          <a:endParaRPr lang="fr-BE"/>
        </a:p>
      </dgm:t>
    </dgm:pt>
    <dgm:pt modelId="{3092F5BF-5AB3-411F-86E3-33FB31F97277}">
      <dgm:prSet/>
      <dgm:spPr>
        <a:solidFill>
          <a:schemeClr val="accent3"/>
        </a:solidFill>
      </dgm:spPr>
      <dgm:t>
        <a:bodyPr/>
        <a:lstStyle/>
        <a:p>
          <a:r>
            <a:rPr lang="fr-BE" dirty="0"/>
            <a:t>Familles nombreuses</a:t>
          </a:r>
          <a:endParaRPr lang="en-US" dirty="0"/>
        </a:p>
      </dgm:t>
    </dgm:pt>
    <dgm:pt modelId="{BEE6CE21-A302-4C78-83DD-A808063B5646}" type="parTrans" cxnId="{CEDE0CB7-990C-4B44-9CE9-F6FEBF52E0BE}">
      <dgm:prSet/>
      <dgm:spPr/>
      <dgm:t>
        <a:bodyPr/>
        <a:lstStyle/>
        <a:p>
          <a:endParaRPr lang="fr-BE"/>
        </a:p>
      </dgm:t>
    </dgm:pt>
    <dgm:pt modelId="{8F44AA5A-CA2F-496C-A7FA-82D75F8158BE}" type="sibTrans" cxnId="{CEDE0CB7-990C-4B44-9CE9-F6FEBF52E0BE}">
      <dgm:prSet/>
      <dgm:spPr/>
      <dgm:t>
        <a:bodyPr/>
        <a:lstStyle/>
        <a:p>
          <a:endParaRPr lang="fr-BE"/>
        </a:p>
      </dgm:t>
    </dgm:pt>
    <dgm:pt modelId="{AA6340B5-F81E-411F-BF29-51464400A2C3}">
      <dgm:prSet/>
      <dgm:spPr>
        <a:solidFill>
          <a:schemeClr val="accent6"/>
        </a:solidFill>
      </dgm:spPr>
      <dgm:t>
        <a:bodyPr/>
        <a:lstStyle/>
        <a:p>
          <a:r>
            <a:rPr lang="fr-BE" dirty="0"/>
            <a:t>Chômage</a:t>
          </a:r>
          <a:endParaRPr lang="en-US" dirty="0"/>
        </a:p>
      </dgm:t>
    </dgm:pt>
    <dgm:pt modelId="{36D3FCF0-7402-40B0-9333-65A7B9A7420D}" type="parTrans" cxnId="{783151A8-8D11-403C-8B7F-F5F81FF29070}">
      <dgm:prSet/>
      <dgm:spPr/>
      <dgm:t>
        <a:bodyPr/>
        <a:lstStyle/>
        <a:p>
          <a:endParaRPr lang="fr-BE"/>
        </a:p>
      </dgm:t>
    </dgm:pt>
    <dgm:pt modelId="{0664A34B-59C7-4A2C-A11B-6010E817F12B}" type="sibTrans" cxnId="{783151A8-8D11-403C-8B7F-F5F81FF29070}">
      <dgm:prSet/>
      <dgm:spPr/>
      <dgm:t>
        <a:bodyPr/>
        <a:lstStyle/>
        <a:p>
          <a:endParaRPr lang="fr-BE"/>
        </a:p>
      </dgm:t>
    </dgm:pt>
    <dgm:pt modelId="{1E0DBEE3-CE35-4714-B9CB-1238D9EAAFCC}">
      <dgm:prSet/>
      <dgm:spPr>
        <a:solidFill>
          <a:schemeClr val="accent4"/>
        </a:solidFill>
      </dgm:spPr>
      <dgm:t>
        <a:bodyPr/>
        <a:lstStyle/>
        <a:p>
          <a:r>
            <a:rPr lang="fr-BE" dirty="0"/>
            <a:t>Maladies professionnelles &amp; accidents du travail</a:t>
          </a:r>
          <a:endParaRPr lang="en-US" dirty="0"/>
        </a:p>
      </dgm:t>
    </dgm:pt>
    <dgm:pt modelId="{FE183733-2BA1-43E1-8F34-0929EDB2E724}" type="parTrans" cxnId="{4718B965-9411-4212-8958-9B75A769EEB7}">
      <dgm:prSet/>
      <dgm:spPr/>
      <dgm:t>
        <a:bodyPr/>
        <a:lstStyle/>
        <a:p>
          <a:endParaRPr lang="fr-BE"/>
        </a:p>
      </dgm:t>
    </dgm:pt>
    <dgm:pt modelId="{552526C8-6F70-450B-B25B-0D08D00FEF5F}" type="sibTrans" cxnId="{4718B965-9411-4212-8958-9B75A769EEB7}">
      <dgm:prSet/>
      <dgm:spPr/>
      <dgm:t>
        <a:bodyPr/>
        <a:lstStyle/>
        <a:p>
          <a:endParaRPr lang="fr-BE"/>
        </a:p>
      </dgm:t>
    </dgm:pt>
    <dgm:pt modelId="{1147BB1C-EE8B-40F3-ACB3-098836636E65}">
      <dgm:prSet/>
      <dgm:spPr>
        <a:solidFill>
          <a:schemeClr val="accent5"/>
        </a:solidFill>
      </dgm:spPr>
      <dgm:t>
        <a:bodyPr/>
        <a:lstStyle/>
        <a:p>
          <a:r>
            <a:rPr lang="fr-BE" dirty="0"/>
            <a:t>Pension</a:t>
          </a:r>
          <a:endParaRPr lang="en-US" dirty="0"/>
        </a:p>
      </dgm:t>
    </dgm:pt>
    <dgm:pt modelId="{D840AA7A-2FC3-4353-8056-7759EE8E90C1}" type="parTrans" cxnId="{04D945FC-F2B1-4C25-8148-EBA31A25D1EC}">
      <dgm:prSet/>
      <dgm:spPr/>
      <dgm:t>
        <a:bodyPr/>
        <a:lstStyle/>
        <a:p>
          <a:endParaRPr lang="fr-BE"/>
        </a:p>
      </dgm:t>
    </dgm:pt>
    <dgm:pt modelId="{9470BA54-A7E3-4061-9BCA-7A30C8F7C911}" type="sibTrans" cxnId="{04D945FC-F2B1-4C25-8148-EBA31A25D1EC}">
      <dgm:prSet/>
      <dgm:spPr/>
      <dgm:t>
        <a:bodyPr/>
        <a:lstStyle/>
        <a:p>
          <a:endParaRPr lang="fr-BE"/>
        </a:p>
      </dgm:t>
    </dgm:pt>
    <dgm:pt modelId="{4EC25784-227B-44E0-8F80-6E7C31456582}">
      <dgm:prSet/>
      <dgm:spPr>
        <a:solidFill>
          <a:schemeClr val="accent3"/>
        </a:solidFill>
      </dgm:spPr>
      <dgm:t>
        <a:bodyPr/>
        <a:lstStyle/>
        <a:p>
          <a:r>
            <a:rPr lang="fr-BE" dirty="0"/>
            <a:t>Vacances annuelles</a:t>
          </a:r>
          <a:endParaRPr lang="en-US" dirty="0"/>
        </a:p>
      </dgm:t>
    </dgm:pt>
    <dgm:pt modelId="{4DAEAB70-7B4C-467E-B656-8AD4EE5E350F}" type="parTrans" cxnId="{011AA7A4-4697-4F76-9674-FC413008E082}">
      <dgm:prSet/>
      <dgm:spPr/>
      <dgm:t>
        <a:bodyPr/>
        <a:lstStyle/>
        <a:p>
          <a:endParaRPr lang="fr-BE"/>
        </a:p>
      </dgm:t>
    </dgm:pt>
    <dgm:pt modelId="{FC87280A-9F47-40B2-AC3D-46999F6D0A78}" type="sibTrans" cxnId="{011AA7A4-4697-4F76-9674-FC413008E082}">
      <dgm:prSet/>
      <dgm:spPr/>
      <dgm:t>
        <a:bodyPr/>
        <a:lstStyle/>
        <a:p>
          <a:endParaRPr lang="fr-BE"/>
        </a:p>
      </dgm:t>
    </dgm:pt>
    <dgm:pt modelId="{FD844B8C-ED31-4552-B64D-AA2AC432B517}" type="pres">
      <dgm:prSet presAssocID="{A54D71D3-94AF-4D53-A939-C97FD373C2DD}" presName="linear" presStyleCnt="0">
        <dgm:presLayoutVars>
          <dgm:animLvl val="lvl"/>
          <dgm:resizeHandles val="exact"/>
        </dgm:presLayoutVars>
      </dgm:prSet>
      <dgm:spPr/>
      <dgm:t>
        <a:bodyPr/>
        <a:lstStyle/>
        <a:p>
          <a:endParaRPr lang="fr-FR"/>
        </a:p>
      </dgm:t>
    </dgm:pt>
    <dgm:pt modelId="{7D82005E-4AF4-468A-909B-8FD5ADDA3B8E}" type="pres">
      <dgm:prSet presAssocID="{8AF42DE4-8D37-4E83-AAC2-A490B22CB1AC}" presName="parentText" presStyleLbl="node1" presStyleIdx="0" presStyleCnt="6">
        <dgm:presLayoutVars>
          <dgm:chMax val="0"/>
          <dgm:bulletEnabled val="1"/>
        </dgm:presLayoutVars>
      </dgm:prSet>
      <dgm:spPr/>
      <dgm:t>
        <a:bodyPr/>
        <a:lstStyle/>
        <a:p>
          <a:endParaRPr lang="fr-FR"/>
        </a:p>
      </dgm:t>
    </dgm:pt>
    <dgm:pt modelId="{596A020D-728F-4657-BC81-63691A971CD4}" type="pres">
      <dgm:prSet presAssocID="{5224D8F2-48CA-43CA-BE69-1B9D6D6F71EB}" presName="spacer" presStyleCnt="0"/>
      <dgm:spPr/>
    </dgm:pt>
    <dgm:pt modelId="{641791BC-170C-4F45-B0C7-96E98DACB28E}" type="pres">
      <dgm:prSet presAssocID="{3092F5BF-5AB3-411F-86E3-33FB31F97277}" presName="parentText" presStyleLbl="node1" presStyleIdx="1" presStyleCnt="6">
        <dgm:presLayoutVars>
          <dgm:chMax val="0"/>
          <dgm:bulletEnabled val="1"/>
        </dgm:presLayoutVars>
      </dgm:prSet>
      <dgm:spPr/>
      <dgm:t>
        <a:bodyPr/>
        <a:lstStyle/>
        <a:p>
          <a:endParaRPr lang="fr-FR"/>
        </a:p>
      </dgm:t>
    </dgm:pt>
    <dgm:pt modelId="{675A3C51-E1B1-474E-A63B-DA0F5FA0F9BE}" type="pres">
      <dgm:prSet presAssocID="{8F44AA5A-CA2F-496C-A7FA-82D75F8158BE}" presName="spacer" presStyleCnt="0"/>
      <dgm:spPr/>
    </dgm:pt>
    <dgm:pt modelId="{BE29A28E-C702-47B6-851F-8590AFB9015F}" type="pres">
      <dgm:prSet presAssocID="{AA6340B5-F81E-411F-BF29-51464400A2C3}" presName="parentText" presStyleLbl="node1" presStyleIdx="2" presStyleCnt="6">
        <dgm:presLayoutVars>
          <dgm:chMax val="0"/>
          <dgm:bulletEnabled val="1"/>
        </dgm:presLayoutVars>
      </dgm:prSet>
      <dgm:spPr/>
      <dgm:t>
        <a:bodyPr/>
        <a:lstStyle/>
        <a:p>
          <a:endParaRPr lang="fr-FR"/>
        </a:p>
      </dgm:t>
    </dgm:pt>
    <dgm:pt modelId="{25469A1F-AEED-4AE4-A31B-112B941B1CB2}" type="pres">
      <dgm:prSet presAssocID="{0664A34B-59C7-4A2C-A11B-6010E817F12B}" presName="spacer" presStyleCnt="0"/>
      <dgm:spPr/>
    </dgm:pt>
    <dgm:pt modelId="{D71D0EC1-11E9-40E8-9329-ABF4D7157EB8}" type="pres">
      <dgm:prSet presAssocID="{1E0DBEE3-CE35-4714-B9CB-1238D9EAAFCC}" presName="parentText" presStyleLbl="node1" presStyleIdx="3" presStyleCnt="6">
        <dgm:presLayoutVars>
          <dgm:chMax val="0"/>
          <dgm:bulletEnabled val="1"/>
        </dgm:presLayoutVars>
      </dgm:prSet>
      <dgm:spPr/>
      <dgm:t>
        <a:bodyPr/>
        <a:lstStyle/>
        <a:p>
          <a:endParaRPr lang="fr-FR"/>
        </a:p>
      </dgm:t>
    </dgm:pt>
    <dgm:pt modelId="{0619EB48-6728-4D27-BF3A-BA8671EB2A9F}" type="pres">
      <dgm:prSet presAssocID="{552526C8-6F70-450B-B25B-0D08D00FEF5F}" presName="spacer" presStyleCnt="0"/>
      <dgm:spPr/>
    </dgm:pt>
    <dgm:pt modelId="{C015E75D-F046-490F-95D9-2407B58A3531}" type="pres">
      <dgm:prSet presAssocID="{1147BB1C-EE8B-40F3-ACB3-098836636E65}" presName="parentText" presStyleLbl="node1" presStyleIdx="4" presStyleCnt="6" custLinFactNeighborX="-6816" custLinFactNeighborY="16659">
        <dgm:presLayoutVars>
          <dgm:chMax val="0"/>
          <dgm:bulletEnabled val="1"/>
        </dgm:presLayoutVars>
      </dgm:prSet>
      <dgm:spPr/>
      <dgm:t>
        <a:bodyPr/>
        <a:lstStyle/>
        <a:p>
          <a:endParaRPr lang="fr-FR"/>
        </a:p>
      </dgm:t>
    </dgm:pt>
    <dgm:pt modelId="{3860F9D7-2208-49C5-BBCB-499B191E5367}" type="pres">
      <dgm:prSet presAssocID="{9470BA54-A7E3-4061-9BCA-7A30C8F7C911}" presName="spacer" presStyleCnt="0"/>
      <dgm:spPr/>
    </dgm:pt>
    <dgm:pt modelId="{6BABC899-BBD8-45DE-8941-A27FCFA72C15}" type="pres">
      <dgm:prSet presAssocID="{4EC25784-227B-44E0-8F80-6E7C31456582}" presName="parentText" presStyleLbl="node1" presStyleIdx="5" presStyleCnt="6">
        <dgm:presLayoutVars>
          <dgm:chMax val="0"/>
          <dgm:bulletEnabled val="1"/>
        </dgm:presLayoutVars>
      </dgm:prSet>
      <dgm:spPr/>
      <dgm:t>
        <a:bodyPr/>
        <a:lstStyle/>
        <a:p>
          <a:endParaRPr lang="fr-FR"/>
        </a:p>
      </dgm:t>
    </dgm:pt>
  </dgm:ptLst>
  <dgm:cxnLst>
    <dgm:cxn modelId="{B3401141-6B88-499E-9DDD-0EE079F0238F}" type="presOf" srcId="{1147BB1C-EE8B-40F3-ACB3-098836636E65}" destId="{C015E75D-F046-490F-95D9-2407B58A3531}" srcOrd="0" destOrd="0" presId="urn:microsoft.com/office/officeart/2005/8/layout/vList2"/>
    <dgm:cxn modelId="{CEDE0CB7-990C-4B44-9CE9-F6FEBF52E0BE}" srcId="{A54D71D3-94AF-4D53-A939-C97FD373C2DD}" destId="{3092F5BF-5AB3-411F-86E3-33FB31F97277}" srcOrd="1" destOrd="0" parTransId="{BEE6CE21-A302-4C78-83DD-A808063B5646}" sibTransId="{8F44AA5A-CA2F-496C-A7FA-82D75F8158BE}"/>
    <dgm:cxn modelId="{1747CE06-3424-49D7-A20E-82A5B7EFCDC9}" type="presOf" srcId="{A54D71D3-94AF-4D53-A939-C97FD373C2DD}" destId="{FD844B8C-ED31-4552-B64D-AA2AC432B517}" srcOrd="0" destOrd="0" presId="urn:microsoft.com/office/officeart/2005/8/layout/vList2"/>
    <dgm:cxn modelId="{AB7280CF-1D58-4768-A1C1-C7A100A54C26}" srcId="{A54D71D3-94AF-4D53-A939-C97FD373C2DD}" destId="{8AF42DE4-8D37-4E83-AAC2-A490B22CB1AC}" srcOrd="0" destOrd="0" parTransId="{1FA53437-0A9A-4B60-B66C-054F5A28D7DF}" sibTransId="{5224D8F2-48CA-43CA-BE69-1B9D6D6F71EB}"/>
    <dgm:cxn modelId="{7BDDC925-F64F-452F-8617-0FDC96486D6C}" type="presOf" srcId="{1E0DBEE3-CE35-4714-B9CB-1238D9EAAFCC}" destId="{D71D0EC1-11E9-40E8-9329-ABF4D7157EB8}" srcOrd="0" destOrd="0" presId="urn:microsoft.com/office/officeart/2005/8/layout/vList2"/>
    <dgm:cxn modelId="{4718B965-9411-4212-8958-9B75A769EEB7}" srcId="{A54D71D3-94AF-4D53-A939-C97FD373C2DD}" destId="{1E0DBEE3-CE35-4714-B9CB-1238D9EAAFCC}" srcOrd="3" destOrd="0" parTransId="{FE183733-2BA1-43E1-8F34-0929EDB2E724}" sibTransId="{552526C8-6F70-450B-B25B-0D08D00FEF5F}"/>
    <dgm:cxn modelId="{04D945FC-F2B1-4C25-8148-EBA31A25D1EC}" srcId="{A54D71D3-94AF-4D53-A939-C97FD373C2DD}" destId="{1147BB1C-EE8B-40F3-ACB3-098836636E65}" srcOrd="4" destOrd="0" parTransId="{D840AA7A-2FC3-4353-8056-7759EE8E90C1}" sibTransId="{9470BA54-A7E3-4061-9BCA-7A30C8F7C911}"/>
    <dgm:cxn modelId="{62FEACF9-7D88-4C66-A439-A79D294B9D7B}" type="presOf" srcId="{AA6340B5-F81E-411F-BF29-51464400A2C3}" destId="{BE29A28E-C702-47B6-851F-8590AFB9015F}" srcOrd="0" destOrd="0" presId="urn:microsoft.com/office/officeart/2005/8/layout/vList2"/>
    <dgm:cxn modelId="{011AA7A4-4697-4F76-9674-FC413008E082}" srcId="{A54D71D3-94AF-4D53-A939-C97FD373C2DD}" destId="{4EC25784-227B-44E0-8F80-6E7C31456582}" srcOrd="5" destOrd="0" parTransId="{4DAEAB70-7B4C-467E-B656-8AD4EE5E350F}" sibTransId="{FC87280A-9F47-40B2-AC3D-46999F6D0A78}"/>
    <dgm:cxn modelId="{783151A8-8D11-403C-8B7F-F5F81FF29070}" srcId="{A54D71D3-94AF-4D53-A939-C97FD373C2DD}" destId="{AA6340B5-F81E-411F-BF29-51464400A2C3}" srcOrd="2" destOrd="0" parTransId="{36D3FCF0-7402-40B0-9333-65A7B9A7420D}" sibTransId="{0664A34B-59C7-4A2C-A11B-6010E817F12B}"/>
    <dgm:cxn modelId="{5CA772EA-8A3F-4C03-9D46-9D9D7C03504A}" type="presOf" srcId="{3092F5BF-5AB3-411F-86E3-33FB31F97277}" destId="{641791BC-170C-4F45-B0C7-96E98DACB28E}" srcOrd="0" destOrd="0" presId="urn:microsoft.com/office/officeart/2005/8/layout/vList2"/>
    <dgm:cxn modelId="{FDD7CE0B-8BEA-473A-863A-E1377D1B4765}" type="presOf" srcId="{4EC25784-227B-44E0-8F80-6E7C31456582}" destId="{6BABC899-BBD8-45DE-8941-A27FCFA72C15}" srcOrd="0" destOrd="0" presId="urn:microsoft.com/office/officeart/2005/8/layout/vList2"/>
    <dgm:cxn modelId="{47DD532A-8FC0-48D5-96DC-2A95326E6F7E}" type="presOf" srcId="{8AF42DE4-8D37-4E83-AAC2-A490B22CB1AC}" destId="{7D82005E-4AF4-468A-909B-8FD5ADDA3B8E}" srcOrd="0" destOrd="0" presId="urn:microsoft.com/office/officeart/2005/8/layout/vList2"/>
    <dgm:cxn modelId="{C85951F1-BF36-4DAB-AC5F-6AE83F3584F3}" type="presParOf" srcId="{FD844B8C-ED31-4552-B64D-AA2AC432B517}" destId="{7D82005E-4AF4-468A-909B-8FD5ADDA3B8E}" srcOrd="0" destOrd="0" presId="urn:microsoft.com/office/officeart/2005/8/layout/vList2"/>
    <dgm:cxn modelId="{C76BA590-0E50-4FDA-B18A-D4141DC68B0F}" type="presParOf" srcId="{FD844B8C-ED31-4552-B64D-AA2AC432B517}" destId="{596A020D-728F-4657-BC81-63691A971CD4}" srcOrd="1" destOrd="0" presId="urn:microsoft.com/office/officeart/2005/8/layout/vList2"/>
    <dgm:cxn modelId="{29BC1AC6-7FA0-43CC-85DA-2D5FFF412B50}" type="presParOf" srcId="{FD844B8C-ED31-4552-B64D-AA2AC432B517}" destId="{641791BC-170C-4F45-B0C7-96E98DACB28E}" srcOrd="2" destOrd="0" presId="urn:microsoft.com/office/officeart/2005/8/layout/vList2"/>
    <dgm:cxn modelId="{15C509B3-3597-4E5F-9D34-941A06A1270A}" type="presParOf" srcId="{FD844B8C-ED31-4552-B64D-AA2AC432B517}" destId="{675A3C51-E1B1-474E-A63B-DA0F5FA0F9BE}" srcOrd="3" destOrd="0" presId="urn:microsoft.com/office/officeart/2005/8/layout/vList2"/>
    <dgm:cxn modelId="{4616A347-8758-4B64-AFD4-A84DC42D51BD}" type="presParOf" srcId="{FD844B8C-ED31-4552-B64D-AA2AC432B517}" destId="{BE29A28E-C702-47B6-851F-8590AFB9015F}" srcOrd="4" destOrd="0" presId="urn:microsoft.com/office/officeart/2005/8/layout/vList2"/>
    <dgm:cxn modelId="{51DE7015-ED1B-4515-B9B4-5174BB56755A}" type="presParOf" srcId="{FD844B8C-ED31-4552-B64D-AA2AC432B517}" destId="{25469A1F-AEED-4AE4-A31B-112B941B1CB2}" srcOrd="5" destOrd="0" presId="urn:microsoft.com/office/officeart/2005/8/layout/vList2"/>
    <dgm:cxn modelId="{F27D0F48-FF41-46D7-BCDF-AD9F2C0B6042}" type="presParOf" srcId="{FD844B8C-ED31-4552-B64D-AA2AC432B517}" destId="{D71D0EC1-11E9-40E8-9329-ABF4D7157EB8}" srcOrd="6" destOrd="0" presId="urn:microsoft.com/office/officeart/2005/8/layout/vList2"/>
    <dgm:cxn modelId="{DCB738C3-AD13-4848-8FE8-ADEA3076A679}" type="presParOf" srcId="{FD844B8C-ED31-4552-B64D-AA2AC432B517}" destId="{0619EB48-6728-4D27-BF3A-BA8671EB2A9F}" srcOrd="7" destOrd="0" presId="urn:microsoft.com/office/officeart/2005/8/layout/vList2"/>
    <dgm:cxn modelId="{985FF41A-EE3E-4E17-A6A5-F8962EF338C3}" type="presParOf" srcId="{FD844B8C-ED31-4552-B64D-AA2AC432B517}" destId="{C015E75D-F046-490F-95D9-2407B58A3531}" srcOrd="8" destOrd="0" presId="urn:microsoft.com/office/officeart/2005/8/layout/vList2"/>
    <dgm:cxn modelId="{BB47CB2A-34EE-4DF4-9ED3-3F3E4022AB39}" type="presParOf" srcId="{FD844B8C-ED31-4552-B64D-AA2AC432B517}" destId="{3860F9D7-2208-49C5-BBCB-499B191E5367}" srcOrd="9" destOrd="0" presId="urn:microsoft.com/office/officeart/2005/8/layout/vList2"/>
    <dgm:cxn modelId="{4B3B59AC-E7A7-4D09-BC8F-9DFAF4DA8E4F}" type="presParOf" srcId="{FD844B8C-ED31-4552-B64D-AA2AC432B517}" destId="{6BABC899-BBD8-45DE-8941-A27FCFA72C1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1344DDC-3C03-4F2B-85BC-AAB95E04069D}" type="doc">
      <dgm:prSet loTypeId="urn:microsoft.com/office/officeart/2005/8/layout/pList2#1" loCatId="list" qsTypeId="urn:microsoft.com/office/officeart/2005/8/quickstyle/simple1" qsCatId="simple" csTypeId="urn:microsoft.com/office/officeart/2005/8/colors/accent1_2" csCatId="accent1" phldr="1"/>
      <dgm:spPr/>
      <dgm:t>
        <a:bodyPr/>
        <a:lstStyle/>
        <a:p>
          <a:endParaRPr lang="fr-BE"/>
        </a:p>
      </dgm:t>
    </dgm:pt>
    <dgm:pt modelId="{105B12F6-417A-46B9-A1D1-CD2AFBF24433}">
      <dgm:prSet phldrT="[Texte]"/>
      <dgm:spPr>
        <a:solidFill>
          <a:schemeClr val="accent3"/>
        </a:solidFill>
      </dgm:spPr>
      <dgm:t>
        <a:bodyPr/>
        <a:lstStyle/>
        <a:p>
          <a:r>
            <a:rPr lang="fr-BE" dirty="0"/>
            <a:t>Remboursement des soins de santé</a:t>
          </a:r>
        </a:p>
      </dgm:t>
    </dgm:pt>
    <dgm:pt modelId="{A9C44918-A397-4FA6-A6C4-BBBD5E6523CA}" type="parTrans" cxnId="{A7E82CC2-F521-46D4-9406-7E5E46C63C4F}">
      <dgm:prSet/>
      <dgm:spPr/>
      <dgm:t>
        <a:bodyPr/>
        <a:lstStyle/>
        <a:p>
          <a:endParaRPr lang="fr-BE"/>
        </a:p>
      </dgm:t>
    </dgm:pt>
    <dgm:pt modelId="{931E5A86-5AB2-4B80-842A-FF2179AD507A}" type="sibTrans" cxnId="{A7E82CC2-F521-46D4-9406-7E5E46C63C4F}">
      <dgm:prSet/>
      <dgm:spPr/>
      <dgm:t>
        <a:bodyPr/>
        <a:lstStyle/>
        <a:p>
          <a:endParaRPr lang="fr-BE"/>
        </a:p>
      </dgm:t>
    </dgm:pt>
    <dgm:pt modelId="{E19A5C2F-3390-485C-B07C-3E3FE0080E8E}">
      <dgm:prSet phldrT="[Texte]"/>
      <dgm:spPr/>
      <dgm:t>
        <a:bodyPr/>
        <a:lstStyle/>
        <a:p>
          <a:r>
            <a:rPr lang="fr-BE" dirty="0"/>
            <a:t>Paye les pensions</a:t>
          </a:r>
        </a:p>
      </dgm:t>
    </dgm:pt>
    <dgm:pt modelId="{BE76D228-D2C2-4CE4-83D6-5873FAE74E52}" type="parTrans" cxnId="{03A427F2-C81A-4CB5-9D3C-E7656F2B7A77}">
      <dgm:prSet/>
      <dgm:spPr/>
      <dgm:t>
        <a:bodyPr/>
        <a:lstStyle/>
        <a:p>
          <a:endParaRPr lang="fr-BE"/>
        </a:p>
      </dgm:t>
    </dgm:pt>
    <dgm:pt modelId="{ABB27990-54C7-426E-B5A7-50007A3782A3}" type="sibTrans" cxnId="{03A427F2-C81A-4CB5-9D3C-E7656F2B7A77}">
      <dgm:prSet/>
      <dgm:spPr/>
      <dgm:t>
        <a:bodyPr/>
        <a:lstStyle/>
        <a:p>
          <a:endParaRPr lang="fr-BE"/>
        </a:p>
      </dgm:t>
    </dgm:pt>
    <dgm:pt modelId="{F0EDB1A6-6438-45FC-BD59-130E4354C0B7}">
      <dgm:prSet phldrT="[Texte]"/>
      <dgm:spPr>
        <a:solidFill>
          <a:schemeClr val="accent2"/>
        </a:solidFill>
      </dgm:spPr>
      <dgm:t>
        <a:bodyPr/>
        <a:lstStyle/>
        <a:p>
          <a:r>
            <a:rPr lang="fr-BE" dirty="0"/>
            <a:t>Revenu de remplacement  (via les syndicats</a:t>
          </a:r>
        </a:p>
        <a:p>
          <a:r>
            <a:rPr lang="fr-BE" dirty="0" err="1"/>
            <a:t>Capac</a:t>
          </a:r>
          <a:r>
            <a:rPr lang="fr-BE" dirty="0"/>
            <a:t>)</a:t>
          </a:r>
        </a:p>
      </dgm:t>
    </dgm:pt>
    <dgm:pt modelId="{1FFBA9ED-72F2-4CD6-9776-7D1AE9FA8A05}" type="parTrans" cxnId="{2C086BDB-3A67-4A9B-995E-FD941122B395}">
      <dgm:prSet/>
      <dgm:spPr/>
      <dgm:t>
        <a:bodyPr/>
        <a:lstStyle/>
        <a:p>
          <a:endParaRPr lang="fr-BE"/>
        </a:p>
      </dgm:t>
    </dgm:pt>
    <dgm:pt modelId="{8BECE43E-3031-4998-B940-043EBEFDBE44}" type="sibTrans" cxnId="{2C086BDB-3A67-4A9B-995E-FD941122B395}">
      <dgm:prSet/>
      <dgm:spPr/>
      <dgm:t>
        <a:bodyPr/>
        <a:lstStyle/>
        <a:p>
          <a:endParaRPr lang="fr-BE"/>
        </a:p>
      </dgm:t>
    </dgm:pt>
    <dgm:pt modelId="{EAF717E5-4DE4-4504-AC59-4E768030AB04}" type="pres">
      <dgm:prSet presAssocID="{E1344DDC-3C03-4F2B-85BC-AAB95E04069D}" presName="Name0" presStyleCnt="0">
        <dgm:presLayoutVars>
          <dgm:dir/>
          <dgm:resizeHandles val="exact"/>
        </dgm:presLayoutVars>
      </dgm:prSet>
      <dgm:spPr/>
      <dgm:t>
        <a:bodyPr/>
        <a:lstStyle/>
        <a:p>
          <a:endParaRPr lang="fr-FR"/>
        </a:p>
      </dgm:t>
    </dgm:pt>
    <dgm:pt modelId="{6A929634-AF45-45C5-B57B-BC4B8392797A}" type="pres">
      <dgm:prSet presAssocID="{E1344DDC-3C03-4F2B-85BC-AAB95E04069D}" presName="bkgdShp" presStyleLbl="alignAccFollowNode1" presStyleIdx="0" presStyleCnt="1"/>
      <dgm:spPr/>
    </dgm:pt>
    <dgm:pt modelId="{72715CF0-AB40-4A76-B0FD-8BFE6BAD301D}" type="pres">
      <dgm:prSet presAssocID="{E1344DDC-3C03-4F2B-85BC-AAB95E04069D}" presName="linComp" presStyleCnt="0"/>
      <dgm:spPr/>
    </dgm:pt>
    <dgm:pt modelId="{468C8D2F-5923-43CA-9022-01FAF50BAD18}" type="pres">
      <dgm:prSet presAssocID="{105B12F6-417A-46B9-A1D1-CD2AFBF24433}" presName="compNode" presStyleCnt="0"/>
      <dgm:spPr/>
    </dgm:pt>
    <dgm:pt modelId="{1F5AF201-13CC-48A9-B0AD-657C0ED3B054}" type="pres">
      <dgm:prSet presAssocID="{105B12F6-417A-46B9-A1D1-CD2AFBF24433}" presName="node" presStyleLbl="node1" presStyleIdx="0" presStyleCnt="3">
        <dgm:presLayoutVars>
          <dgm:bulletEnabled val="1"/>
        </dgm:presLayoutVars>
      </dgm:prSet>
      <dgm:spPr/>
      <dgm:t>
        <a:bodyPr/>
        <a:lstStyle/>
        <a:p>
          <a:endParaRPr lang="fr-FR"/>
        </a:p>
      </dgm:t>
    </dgm:pt>
    <dgm:pt modelId="{48B43951-1DD6-43D7-9C78-5C9F513CD9F7}" type="pres">
      <dgm:prSet presAssocID="{105B12F6-417A-46B9-A1D1-CD2AFBF24433}" presName="invisiNode" presStyleLbl="node1" presStyleIdx="0" presStyleCnt="3"/>
      <dgm:spPr/>
    </dgm:pt>
    <dgm:pt modelId="{F033B47C-E9FB-47B0-B6DA-DF080C750081}" type="pres">
      <dgm:prSet presAssocID="{105B12F6-417A-46B9-A1D1-CD2AFBF24433}" presName="imagNode" presStyleLbl="fgImgPlace1" presStyleIdx="0" presStyleCnt="3"/>
      <dgm:spPr>
        <a:blipFill rotWithShape="0">
          <a:blip xmlns:r="http://schemas.openxmlformats.org/officeDocument/2006/relationships" r:embed="rId1"/>
          <a:stretch>
            <a:fillRect/>
          </a:stretch>
        </a:blipFill>
      </dgm:spPr>
    </dgm:pt>
    <dgm:pt modelId="{CB72D390-C328-4C0E-9F73-4D22C068D8C7}" type="pres">
      <dgm:prSet presAssocID="{931E5A86-5AB2-4B80-842A-FF2179AD507A}" presName="sibTrans" presStyleLbl="sibTrans2D1" presStyleIdx="0" presStyleCnt="0"/>
      <dgm:spPr/>
      <dgm:t>
        <a:bodyPr/>
        <a:lstStyle/>
        <a:p>
          <a:endParaRPr lang="fr-FR"/>
        </a:p>
      </dgm:t>
    </dgm:pt>
    <dgm:pt modelId="{BE8513D5-D4F6-43AF-9640-9DFF1234B3E2}" type="pres">
      <dgm:prSet presAssocID="{E19A5C2F-3390-485C-B07C-3E3FE0080E8E}" presName="compNode" presStyleCnt="0"/>
      <dgm:spPr/>
    </dgm:pt>
    <dgm:pt modelId="{92D9A4C5-1AD1-4765-AB43-63DA5E4B9289}" type="pres">
      <dgm:prSet presAssocID="{E19A5C2F-3390-485C-B07C-3E3FE0080E8E}" presName="node" presStyleLbl="node1" presStyleIdx="1" presStyleCnt="3">
        <dgm:presLayoutVars>
          <dgm:bulletEnabled val="1"/>
        </dgm:presLayoutVars>
      </dgm:prSet>
      <dgm:spPr/>
      <dgm:t>
        <a:bodyPr/>
        <a:lstStyle/>
        <a:p>
          <a:endParaRPr lang="fr-FR"/>
        </a:p>
      </dgm:t>
    </dgm:pt>
    <dgm:pt modelId="{B06E05B8-B539-4E76-ABB8-A8A36B2A3AEA}" type="pres">
      <dgm:prSet presAssocID="{E19A5C2F-3390-485C-B07C-3E3FE0080E8E}" presName="invisiNode" presStyleLbl="node1" presStyleIdx="1" presStyleCnt="3"/>
      <dgm:spPr/>
    </dgm:pt>
    <dgm:pt modelId="{8668FE69-8C4C-4EC5-819F-B21D498AD6D5}" type="pres">
      <dgm:prSet presAssocID="{E19A5C2F-3390-485C-B07C-3E3FE0080E8E}" presName="imagNode" presStyleLbl="fgImgPlace1" presStyleIdx="1" presStyleCnt="3"/>
      <dgm:spPr>
        <a:solidFill>
          <a:schemeClr val="bg1"/>
        </a:solidFill>
      </dgm:spPr>
    </dgm:pt>
    <dgm:pt modelId="{252ADDF8-A33D-4841-AA85-9E9E41B33B91}" type="pres">
      <dgm:prSet presAssocID="{ABB27990-54C7-426E-B5A7-50007A3782A3}" presName="sibTrans" presStyleLbl="sibTrans2D1" presStyleIdx="0" presStyleCnt="0"/>
      <dgm:spPr/>
      <dgm:t>
        <a:bodyPr/>
        <a:lstStyle/>
        <a:p>
          <a:endParaRPr lang="fr-FR"/>
        </a:p>
      </dgm:t>
    </dgm:pt>
    <dgm:pt modelId="{E5595DB7-19EB-4F8F-96A4-DA0C33E89762}" type="pres">
      <dgm:prSet presAssocID="{F0EDB1A6-6438-45FC-BD59-130E4354C0B7}" presName="compNode" presStyleCnt="0"/>
      <dgm:spPr/>
    </dgm:pt>
    <dgm:pt modelId="{A52BD1F3-8388-4DD9-9AB1-9A2C2A16EFEA}" type="pres">
      <dgm:prSet presAssocID="{F0EDB1A6-6438-45FC-BD59-130E4354C0B7}" presName="node" presStyleLbl="node1" presStyleIdx="2" presStyleCnt="3">
        <dgm:presLayoutVars>
          <dgm:bulletEnabled val="1"/>
        </dgm:presLayoutVars>
      </dgm:prSet>
      <dgm:spPr/>
      <dgm:t>
        <a:bodyPr/>
        <a:lstStyle/>
        <a:p>
          <a:endParaRPr lang="fr-FR"/>
        </a:p>
      </dgm:t>
    </dgm:pt>
    <dgm:pt modelId="{B1910676-19E9-420F-822B-0E443689E4AF}" type="pres">
      <dgm:prSet presAssocID="{F0EDB1A6-6438-45FC-BD59-130E4354C0B7}" presName="invisiNode" presStyleLbl="node1" presStyleIdx="2" presStyleCnt="3"/>
      <dgm:spPr/>
    </dgm:pt>
    <dgm:pt modelId="{2A990D34-6DB3-405B-A173-4FBCBAFC6065}" type="pres">
      <dgm:prSet presAssocID="{F0EDB1A6-6438-45FC-BD59-130E4354C0B7}" presName="imagNode" presStyleLbl="fgImgPlace1" presStyleIdx="2" presStyleCnt="3"/>
      <dgm:spPr>
        <a:blipFill rotWithShape="0">
          <a:blip xmlns:r="http://schemas.openxmlformats.org/officeDocument/2006/relationships" r:embed="rId2"/>
          <a:stretch>
            <a:fillRect/>
          </a:stretch>
        </a:blipFill>
      </dgm:spPr>
    </dgm:pt>
  </dgm:ptLst>
  <dgm:cxnLst>
    <dgm:cxn modelId="{D150C4FE-3AB4-48A6-A425-F464A247724B}" type="presOf" srcId="{105B12F6-417A-46B9-A1D1-CD2AFBF24433}" destId="{1F5AF201-13CC-48A9-B0AD-657C0ED3B054}" srcOrd="0" destOrd="0" presId="urn:microsoft.com/office/officeart/2005/8/layout/pList2#1"/>
    <dgm:cxn modelId="{BF2CDA08-A081-4766-8949-04321E61668C}" type="presOf" srcId="{E1344DDC-3C03-4F2B-85BC-AAB95E04069D}" destId="{EAF717E5-4DE4-4504-AC59-4E768030AB04}" srcOrd="0" destOrd="0" presId="urn:microsoft.com/office/officeart/2005/8/layout/pList2#1"/>
    <dgm:cxn modelId="{03A427F2-C81A-4CB5-9D3C-E7656F2B7A77}" srcId="{E1344DDC-3C03-4F2B-85BC-AAB95E04069D}" destId="{E19A5C2F-3390-485C-B07C-3E3FE0080E8E}" srcOrd="1" destOrd="0" parTransId="{BE76D228-D2C2-4CE4-83D6-5873FAE74E52}" sibTransId="{ABB27990-54C7-426E-B5A7-50007A3782A3}"/>
    <dgm:cxn modelId="{49E9931D-C182-40E2-A33B-4D16B192545F}" type="presOf" srcId="{ABB27990-54C7-426E-B5A7-50007A3782A3}" destId="{252ADDF8-A33D-4841-AA85-9E9E41B33B91}" srcOrd="0" destOrd="0" presId="urn:microsoft.com/office/officeart/2005/8/layout/pList2#1"/>
    <dgm:cxn modelId="{C32BF3E5-C66B-4997-952D-784AAE608964}" type="presOf" srcId="{E19A5C2F-3390-485C-B07C-3E3FE0080E8E}" destId="{92D9A4C5-1AD1-4765-AB43-63DA5E4B9289}" srcOrd="0" destOrd="0" presId="urn:microsoft.com/office/officeart/2005/8/layout/pList2#1"/>
    <dgm:cxn modelId="{125B3963-F02D-4A6B-BE56-26758894523B}" type="presOf" srcId="{931E5A86-5AB2-4B80-842A-FF2179AD507A}" destId="{CB72D390-C328-4C0E-9F73-4D22C068D8C7}" srcOrd="0" destOrd="0" presId="urn:microsoft.com/office/officeart/2005/8/layout/pList2#1"/>
    <dgm:cxn modelId="{A7E82CC2-F521-46D4-9406-7E5E46C63C4F}" srcId="{E1344DDC-3C03-4F2B-85BC-AAB95E04069D}" destId="{105B12F6-417A-46B9-A1D1-CD2AFBF24433}" srcOrd="0" destOrd="0" parTransId="{A9C44918-A397-4FA6-A6C4-BBBD5E6523CA}" sibTransId="{931E5A86-5AB2-4B80-842A-FF2179AD507A}"/>
    <dgm:cxn modelId="{B6CADDD1-B53B-4002-8A1D-7BA5E6C91459}" type="presOf" srcId="{F0EDB1A6-6438-45FC-BD59-130E4354C0B7}" destId="{A52BD1F3-8388-4DD9-9AB1-9A2C2A16EFEA}" srcOrd="0" destOrd="0" presId="urn:microsoft.com/office/officeart/2005/8/layout/pList2#1"/>
    <dgm:cxn modelId="{2C086BDB-3A67-4A9B-995E-FD941122B395}" srcId="{E1344DDC-3C03-4F2B-85BC-AAB95E04069D}" destId="{F0EDB1A6-6438-45FC-BD59-130E4354C0B7}" srcOrd="2" destOrd="0" parTransId="{1FFBA9ED-72F2-4CD6-9776-7D1AE9FA8A05}" sibTransId="{8BECE43E-3031-4998-B940-043EBEFDBE44}"/>
    <dgm:cxn modelId="{91DAF448-2935-4F53-80F9-D4DEC89F6D30}" type="presParOf" srcId="{EAF717E5-4DE4-4504-AC59-4E768030AB04}" destId="{6A929634-AF45-45C5-B57B-BC4B8392797A}" srcOrd="0" destOrd="0" presId="urn:microsoft.com/office/officeart/2005/8/layout/pList2#1"/>
    <dgm:cxn modelId="{E20FFE15-0691-418A-9B72-CFBF3CC0ED4C}" type="presParOf" srcId="{EAF717E5-4DE4-4504-AC59-4E768030AB04}" destId="{72715CF0-AB40-4A76-B0FD-8BFE6BAD301D}" srcOrd="1" destOrd="0" presId="urn:microsoft.com/office/officeart/2005/8/layout/pList2#1"/>
    <dgm:cxn modelId="{3DBFCBE4-F046-4162-A402-A109B62A0778}" type="presParOf" srcId="{72715CF0-AB40-4A76-B0FD-8BFE6BAD301D}" destId="{468C8D2F-5923-43CA-9022-01FAF50BAD18}" srcOrd="0" destOrd="0" presId="urn:microsoft.com/office/officeart/2005/8/layout/pList2#1"/>
    <dgm:cxn modelId="{8A2F5750-E314-4E57-BB52-8707596AB489}" type="presParOf" srcId="{468C8D2F-5923-43CA-9022-01FAF50BAD18}" destId="{1F5AF201-13CC-48A9-B0AD-657C0ED3B054}" srcOrd="0" destOrd="0" presId="urn:microsoft.com/office/officeart/2005/8/layout/pList2#1"/>
    <dgm:cxn modelId="{1352D271-8338-4927-B61C-514EA25CB7DF}" type="presParOf" srcId="{468C8D2F-5923-43CA-9022-01FAF50BAD18}" destId="{48B43951-1DD6-43D7-9C78-5C9F513CD9F7}" srcOrd="1" destOrd="0" presId="urn:microsoft.com/office/officeart/2005/8/layout/pList2#1"/>
    <dgm:cxn modelId="{E0BF388A-24DE-42F2-8F9A-B85888E27A6D}" type="presParOf" srcId="{468C8D2F-5923-43CA-9022-01FAF50BAD18}" destId="{F033B47C-E9FB-47B0-B6DA-DF080C750081}" srcOrd="2" destOrd="0" presId="urn:microsoft.com/office/officeart/2005/8/layout/pList2#1"/>
    <dgm:cxn modelId="{7CC4C286-E62F-43EE-8AEC-FB1B68255D9C}" type="presParOf" srcId="{72715CF0-AB40-4A76-B0FD-8BFE6BAD301D}" destId="{CB72D390-C328-4C0E-9F73-4D22C068D8C7}" srcOrd="1" destOrd="0" presId="urn:microsoft.com/office/officeart/2005/8/layout/pList2#1"/>
    <dgm:cxn modelId="{B3FF4223-45BF-46F0-9251-65588BC1CAAA}" type="presParOf" srcId="{72715CF0-AB40-4A76-B0FD-8BFE6BAD301D}" destId="{BE8513D5-D4F6-43AF-9640-9DFF1234B3E2}" srcOrd="2" destOrd="0" presId="urn:microsoft.com/office/officeart/2005/8/layout/pList2#1"/>
    <dgm:cxn modelId="{A5FB68A9-AAEB-4DAD-BD95-0A28920C25ED}" type="presParOf" srcId="{BE8513D5-D4F6-43AF-9640-9DFF1234B3E2}" destId="{92D9A4C5-1AD1-4765-AB43-63DA5E4B9289}" srcOrd="0" destOrd="0" presId="urn:microsoft.com/office/officeart/2005/8/layout/pList2#1"/>
    <dgm:cxn modelId="{B1D5F746-315A-45B9-BEF8-3B16EB7FDFEB}" type="presParOf" srcId="{BE8513D5-D4F6-43AF-9640-9DFF1234B3E2}" destId="{B06E05B8-B539-4E76-ABB8-A8A36B2A3AEA}" srcOrd="1" destOrd="0" presId="urn:microsoft.com/office/officeart/2005/8/layout/pList2#1"/>
    <dgm:cxn modelId="{3F54F75C-DFB3-440F-8FB1-2B147817B629}" type="presParOf" srcId="{BE8513D5-D4F6-43AF-9640-9DFF1234B3E2}" destId="{8668FE69-8C4C-4EC5-819F-B21D498AD6D5}" srcOrd="2" destOrd="0" presId="urn:microsoft.com/office/officeart/2005/8/layout/pList2#1"/>
    <dgm:cxn modelId="{F74A9540-61EA-44DA-9595-AA2F3509B954}" type="presParOf" srcId="{72715CF0-AB40-4A76-B0FD-8BFE6BAD301D}" destId="{252ADDF8-A33D-4841-AA85-9E9E41B33B91}" srcOrd="3" destOrd="0" presId="urn:microsoft.com/office/officeart/2005/8/layout/pList2#1"/>
    <dgm:cxn modelId="{2555C9E8-1AD0-471C-973E-FC637C5FC641}" type="presParOf" srcId="{72715CF0-AB40-4A76-B0FD-8BFE6BAD301D}" destId="{E5595DB7-19EB-4F8F-96A4-DA0C33E89762}" srcOrd="4" destOrd="0" presId="urn:microsoft.com/office/officeart/2005/8/layout/pList2#1"/>
    <dgm:cxn modelId="{11A8605E-2A38-4CFA-A68B-A87868164511}" type="presParOf" srcId="{E5595DB7-19EB-4F8F-96A4-DA0C33E89762}" destId="{A52BD1F3-8388-4DD9-9AB1-9A2C2A16EFEA}" srcOrd="0" destOrd="0" presId="urn:microsoft.com/office/officeart/2005/8/layout/pList2#1"/>
    <dgm:cxn modelId="{A5B168FB-8101-4A7D-A517-A48120BBCA6A}" type="presParOf" srcId="{E5595DB7-19EB-4F8F-96A4-DA0C33E89762}" destId="{B1910676-19E9-420F-822B-0E443689E4AF}" srcOrd="1" destOrd="0" presId="urn:microsoft.com/office/officeart/2005/8/layout/pList2#1"/>
    <dgm:cxn modelId="{7E46250F-8706-4CA0-A16E-1CD8684CA424}" type="presParOf" srcId="{E5595DB7-19EB-4F8F-96A4-DA0C33E89762}" destId="{2A990D34-6DB3-405B-A173-4FBCBAFC6065}" srcOrd="2" destOrd="0" presId="urn:microsoft.com/office/officeart/2005/8/layout/pList2#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73E3876-B9B7-4CA6-9B0C-333F73E45BAE}" type="doc">
      <dgm:prSet loTypeId="urn:microsoft.com/office/officeart/2005/8/layout/pList2#2" loCatId="list" qsTypeId="urn:microsoft.com/office/officeart/2005/8/quickstyle/simple1" qsCatId="simple" csTypeId="urn:microsoft.com/office/officeart/2005/8/colors/accent1_2" csCatId="accent1" phldr="1"/>
      <dgm:spPr/>
    </dgm:pt>
    <dgm:pt modelId="{DEC2B387-C2E4-4432-B107-5B6A2F931C63}">
      <dgm:prSet phldrT="[Texte]"/>
      <dgm:spPr/>
      <dgm:t>
        <a:bodyPr/>
        <a:lstStyle/>
        <a:p>
          <a:r>
            <a:rPr lang="fr-BE" dirty="0"/>
            <a:t>FAMIWAL: Agence wallonne pour les allocations familiales</a:t>
          </a:r>
        </a:p>
      </dgm:t>
    </dgm:pt>
    <dgm:pt modelId="{8D896B0B-9199-4E33-8AA9-39E63D302DC3}" type="parTrans" cxnId="{2D77718E-D541-4598-B22A-B013B7CF2900}">
      <dgm:prSet/>
      <dgm:spPr/>
      <dgm:t>
        <a:bodyPr/>
        <a:lstStyle/>
        <a:p>
          <a:endParaRPr lang="fr-BE"/>
        </a:p>
      </dgm:t>
    </dgm:pt>
    <dgm:pt modelId="{2E4CA269-4BAB-4F5F-AB8F-67A77178D195}" type="sibTrans" cxnId="{2D77718E-D541-4598-B22A-B013B7CF2900}">
      <dgm:prSet/>
      <dgm:spPr/>
      <dgm:t>
        <a:bodyPr/>
        <a:lstStyle/>
        <a:p>
          <a:endParaRPr lang="fr-BE"/>
        </a:p>
      </dgm:t>
    </dgm:pt>
    <dgm:pt modelId="{C346D4CB-7F48-442F-B6BB-C2018D439BF2}">
      <dgm:prSet phldrT="[Texte]"/>
      <dgm:spPr>
        <a:solidFill>
          <a:schemeClr val="accent2"/>
        </a:solidFill>
      </dgm:spPr>
      <dgm:t>
        <a:bodyPr/>
        <a:lstStyle/>
        <a:p>
          <a:r>
            <a:rPr lang="fr-BE" dirty="0"/>
            <a:t>Indemnité de réparation des dommages résultant des maladies professionnelles + accidents du travail</a:t>
          </a:r>
        </a:p>
      </dgm:t>
    </dgm:pt>
    <dgm:pt modelId="{F551779E-2BC0-427C-A7C3-E8AF464A5A4E}" type="parTrans" cxnId="{70D70266-898F-4317-A902-486B5E218718}">
      <dgm:prSet/>
      <dgm:spPr/>
      <dgm:t>
        <a:bodyPr/>
        <a:lstStyle/>
        <a:p>
          <a:endParaRPr lang="fr-BE"/>
        </a:p>
      </dgm:t>
    </dgm:pt>
    <dgm:pt modelId="{0E131BA2-F0A2-4E2E-B69F-4E9F850823EB}" type="sibTrans" cxnId="{70D70266-898F-4317-A902-486B5E218718}">
      <dgm:prSet/>
      <dgm:spPr/>
      <dgm:t>
        <a:bodyPr/>
        <a:lstStyle/>
        <a:p>
          <a:endParaRPr lang="fr-BE"/>
        </a:p>
      </dgm:t>
    </dgm:pt>
    <dgm:pt modelId="{9B76F58A-BE45-41A1-854A-D887D75982B9}">
      <dgm:prSet phldrT="[Texte]"/>
      <dgm:spPr>
        <a:solidFill>
          <a:schemeClr val="accent6"/>
        </a:solidFill>
      </dgm:spPr>
      <dgm:t>
        <a:bodyPr/>
        <a:lstStyle/>
        <a:p>
          <a:r>
            <a:rPr lang="fr-BE" dirty="0"/>
            <a:t>Vacances annuelles des ouvriers</a:t>
          </a:r>
        </a:p>
      </dgm:t>
    </dgm:pt>
    <dgm:pt modelId="{2A9509B2-7C92-4DDC-959F-B926066D548E}" type="sibTrans" cxnId="{DC1D2BEB-50BA-4833-81B3-72075B89FAEC}">
      <dgm:prSet/>
      <dgm:spPr/>
      <dgm:t>
        <a:bodyPr/>
        <a:lstStyle/>
        <a:p>
          <a:endParaRPr lang="fr-BE"/>
        </a:p>
      </dgm:t>
    </dgm:pt>
    <dgm:pt modelId="{F2A2A75D-4B5D-44D9-BFBA-F04307BC5594}" type="parTrans" cxnId="{DC1D2BEB-50BA-4833-81B3-72075B89FAEC}">
      <dgm:prSet/>
      <dgm:spPr/>
      <dgm:t>
        <a:bodyPr/>
        <a:lstStyle/>
        <a:p>
          <a:endParaRPr lang="fr-BE"/>
        </a:p>
      </dgm:t>
    </dgm:pt>
    <dgm:pt modelId="{95E9433D-CC0C-419D-814A-0CAC9B910A6E}" type="pres">
      <dgm:prSet presAssocID="{A73E3876-B9B7-4CA6-9B0C-333F73E45BAE}" presName="Name0" presStyleCnt="0">
        <dgm:presLayoutVars>
          <dgm:dir/>
          <dgm:resizeHandles val="exact"/>
        </dgm:presLayoutVars>
      </dgm:prSet>
      <dgm:spPr/>
    </dgm:pt>
    <dgm:pt modelId="{8912980E-650C-467D-99E2-23FA9B74CEFB}" type="pres">
      <dgm:prSet presAssocID="{A73E3876-B9B7-4CA6-9B0C-333F73E45BAE}" presName="bkgdShp" presStyleLbl="alignAccFollowNode1" presStyleIdx="0" presStyleCnt="1"/>
      <dgm:spPr/>
    </dgm:pt>
    <dgm:pt modelId="{3C790EE6-9BDA-43E7-901C-819F6E66EDF5}" type="pres">
      <dgm:prSet presAssocID="{A73E3876-B9B7-4CA6-9B0C-333F73E45BAE}" presName="linComp" presStyleCnt="0"/>
      <dgm:spPr/>
    </dgm:pt>
    <dgm:pt modelId="{4DAFE3A4-EA74-40BD-868C-EBEB0EECFF19}" type="pres">
      <dgm:prSet presAssocID="{DEC2B387-C2E4-4432-B107-5B6A2F931C63}" presName="compNode" presStyleCnt="0"/>
      <dgm:spPr/>
    </dgm:pt>
    <dgm:pt modelId="{D0DDA32B-E07B-4144-92FA-42483C5E4E01}" type="pres">
      <dgm:prSet presAssocID="{DEC2B387-C2E4-4432-B107-5B6A2F931C63}" presName="node" presStyleLbl="node1" presStyleIdx="0" presStyleCnt="3">
        <dgm:presLayoutVars>
          <dgm:bulletEnabled val="1"/>
        </dgm:presLayoutVars>
      </dgm:prSet>
      <dgm:spPr/>
      <dgm:t>
        <a:bodyPr/>
        <a:lstStyle/>
        <a:p>
          <a:endParaRPr lang="fr-FR"/>
        </a:p>
      </dgm:t>
    </dgm:pt>
    <dgm:pt modelId="{FAC6852A-2A77-4262-A3B3-5291042C2959}" type="pres">
      <dgm:prSet presAssocID="{DEC2B387-C2E4-4432-B107-5B6A2F931C63}" presName="invisiNode" presStyleLbl="node1" presStyleIdx="0" presStyleCnt="3"/>
      <dgm:spPr/>
    </dgm:pt>
    <dgm:pt modelId="{4A8430E9-AF58-4C6B-B05A-081DF7160C1F}" type="pres">
      <dgm:prSet presAssocID="{DEC2B387-C2E4-4432-B107-5B6A2F931C63}" presName="imagNode" presStyleLbl="fgImgPlace1" presStyleIdx="0" presStyleCnt="3"/>
      <dgm:spPr>
        <a:solidFill>
          <a:schemeClr val="bg1"/>
        </a:solidFill>
      </dgm:spPr>
    </dgm:pt>
    <dgm:pt modelId="{60EF18B2-140B-46D4-8EAE-E33BAD6DA1F4}" type="pres">
      <dgm:prSet presAssocID="{2E4CA269-4BAB-4F5F-AB8F-67A77178D195}" presName="sibTrans" presStyleLbl="sibTrans2D1" presStyleIdx="0" presStyleCnt="0"/>
      <dgm:spPr/>
      <dgm:t>
        <a:bodyPr/>
        <a:lstStyle/>
        <a:p>
          <a:endParaRPr lang="fr-FR"/>
        </a:p>
      </dgm:t>
    </dgm:pt>
    <dgm:pt modelId="{6FF1D9AD-03B4-43FA-AD25-885D36E8EE9C}" type="pres">
      <dgm:prSet presAssocID="{C346D4CB-7F48-442F-B6BB-C2018D439BF2}" presName="compNode" presStyleCnt="0"/>
      <dgm:spPr/>
    </dgm:pt>
    <dgm:pt modelId="{DCA08067-2519-4DA9-8A76-001CDF2C9578}" type="pres">
      <dgm:prSet presAssocID="{C346D4CB-7F48-442F-B6BB-C2018D439BF2}" presName="node" presStyleLbl="node1" presStyleIdx="1" presStyleCnt="3">
        <dgm:presLayoutVars>
          <dgm:bulletEnabled val="1"/>
        </dgm:presLayoutVars>
      </dgm:prSet>
      <dgm:spPr/>
      <dgm:t>
        <a:bodyPr/>
        <a:lstStyle/>
        <a:p>
          <a:endParaRPr lang="fr-FR"/>
        </a:p>
      </dgm:t>
    </dgm:pt>
    <dgm:pt modelId="{95E1E41B-B907-4E64-953A-4B77A4CC69DA}" type="pres">
      <dgm:prSet presAssocID="{C346D4CB-7F48-442F-B6BB-C2018D439BF2}" presName="invisiNode" presStyleLbl="node1" presStyleIdx="1" presStyleCnt="3"/>
      <dgm:spPr/>
    </dgm:pt>
    <dgm:pt modelId="{1E700753-23A1-49F9-8D2D-16E8A393D465}" type="pres">
      <dgm:prSet presAssocID="{C346D4CB-7F48-442F-B6BB-C2018D439BF2}" presName="imagNode" presStyleLbl="fgImgPlace1" presStyleIdx="1" presStyleCnt="3"/>
      <dgm:spPr>
        <a:solidFill>
          <a:schemeClr val="bg1"/>
        </a:solidFill>
      </dgm:spPr>
    </dgm:pt>
    <dgm:pt modelId="{6FE2F11E-2B02-4917-8D45-4CA97B47E462}" type="pres">
      <dgm:prSet presAssocID="{0E131BA2-F0A2-4E2E-B69F-4E9F850823EB}" presName="sibTrans" presStyleLbl="sibTrans2D1" presStyleIdx="0" presStyleCnt="0"/>
      <dgm:spPr/>
      <dgm:t>
        <a:bodyPr/>
        <a:lstStyle/>
        <a:p>
          <a:endParaRPr lang="fr-FR"/>
        </a:p>
      </dgm:t>
    </dgm:pt>
    <dgm:pt modelId="{010D3995-3787-472C-BBB6-238311CE2C1C}" type="pres">
      <dgm:prSet presAssocID="{9B76F58A-BE45-41A1-854A-D887D75982B9}" presName="compNode" presStyleCnt="0"/>
      <dgm:spPr/>
    </dgm:pt>
    <dgm:pt modelId="{3B3FBD6A-DF67-48C1-BD8E-D007F9ADAACA}" type="pres">
      <dgm:prSet presAssocID="{9B76F58A-BE45-41A1-854A-D887D75982B9}" presName="node" presStyleLbl="node1" presStyleIdx="2" presStyleCnt="3">
        <dgm:presLayoutVars>
          <dgm:bulletEnabled val="1"/>
        </dgm:presLayoutVars>
      </dgm:prSet>
      <dgm:spPr/>
      <dgm:t>
        <a:bodyPr/>
        <a:lstStyle/>
        <a:p>
          <a:endParaRPr lang="fr-FR"/>
        </a:p>
      </dgm:t>
    </dgm:pt>
    <dgm:pt modelId="{0EAAB9A4-5D81-4A05-B1F1-613DC8ED9B45}" type="pres">
      <dgm:prSet presAssocID="{9B76F58A-BE45-41A1-854A-D887D75982B9}" presName="invisiNode" presStyleLbl="node1" presStyleIdx="2" presStyleCnt="3"/>
      <dgm:spPr/>
    </dgm:pt>
    <dgm:pt modelId="{AEFCECBC-7FB1-484F-B074-356C6C271385}" type="pres">
      <dgm:prSet presAssocID="{9B76F58A-BE45-41A1-854A-D887D75982B9}" presName="imagNode" presStyleLbl="fgImgPlace1" presStyleIdx="2" presStyleCnt="3"/>
      <dgm:spPr>
        <a:solidFill>
          <a:schemeClr val="bg1"/>
        </a:solidFill>
      </dgm:spPr>
    </dgm:pt>
  </dgm:ptLst>
  <dgm:cxnLst>
    <dgm:cxn modelId="{CA780CE9-8CF5-41CB-B20A-EDED39735240}" type="presOf" srcId="{2E4CA269-4BAB-4F5F-AB8F-67A77178D195}" destId="{60EF18B2-140B-46D4-8EAE-E33BAD6DA1F4}" srcOrd="0" destOrd="0" presId="urn:microsoft.com/office/officeart/2005/8/layout/pList2#2"/>
    <dgm:cxn modelId="{2D77718E-D541-4598-B22A-B013B7CF2900}" srcId="{A73E3876-B9B7-4CA6-9B0C-333F73E45BAE}" destId="{DEC2B387-C2E4-4432-B107-5B6A2F931C63}" srcOrd="0" destOrd="0" parTransId="{8D896B0B-9199-4E33-8AA9-39E63D302DC3}" sibTransId="{2E4CA269-4BAB-4F5F-AB8F-67A77178D195}"/>
    <dgm:cxn modelId="{DC1D2BEB-50BA-4833-81B3-72075B89FAEC}" srcId="{A73E3876-B9B7-4CA6-9B0C-333F73E45BAE}" destId="{9B76F58A-BE45-41A1-854A-D887D75982B9}" srcOrd="2" destOrd="0" parTransId="{F2A2A75D-4B5D-44D9-BFBA-F04307BC5594}" sibTransId="{2A9509B2-7C92-4DDC-959F-B926066D548E}"/>
    <dgm:cxn modelId="{346E3552-5BCF-444D-B917-93C8139B8819}" type="presOf" srcId="{0E131BA2-F0A2-4E2E-B69F-4E9F850823EB}" destId="{6FE2F11E-2B02-4917-8D45-4CA97B47E462}" srcOrd="0" destOrd="0" presId="urn:microsoft.com/office/officeart/2005/8/layout/pList2#2"/>
    <dgm:cxn modelId="{EE234829-0E6D-4135-97D1-14AB9212CC46}" type="presOf" srcId="{DEC2B387-C2E4-4432-B107-5B6A2F931C63}" destId="{D0DDA32B-E07B-4144-92FA-42483C5E4E01}" srcOrd="0" destOrd="0" presId="urn:microsoft.com/office/officeart/2005/8/layout/pList2#2"/>
    <dgm:cxn modelId="{B48E43C3-2F19-4B94-A896-5FEB175A36CA}" type="presOf" srcId="{9B76F58A-BE45-41A1-854A-D887D75982B9}" destId="{3B3FBD6A-DF67-48C1-BD8E-D007F9ADAACA}" srcOrd="0" destOrd="0" presId="urn:microsoft.com/office/officeart/2005/8/layout/pList2#2"/>
    <dgm:cxn modelId="{5ADAB7B6-E9AF-4AB6-AC69-4D7C3927F1B2}" type="presOf" srcId="{A73E3876-B9B7-4CA6-9B0C-333F73E45BAE}" destId="{95E9433D-CC0C-419D-814A-0CAC9B910A6E}" srcOrd="0" destOrd="0" presId="urn:microsoft.com/office/officeart/2005/8/layout/pList2#2"/>
    <dgm:cxn modelId="{FD118F98-09B4-4680-B36D-4B5AE91664FB}" type="presOf" srcId="{C346D4CB-7F48-442F-B6BB-C2018D439BF2}" destId="{DCA08067-2519-4DA9-8A76-001CDF2C9578}" srcOrd="0" destOrd="0" presId="urn:microsoft.com/office/officeart/2005/8/layout/pList2#2"/>
    <dgm:cxn modelId="{70D70266-898F-4317-A902-486B5E218718}" srcId="{A73E3876-B9B7-4CA6-9B0C-333F73E45BAE}" destId="{C346D4CB-7F48-442F-B6BB-C2018D439BF2}" srcOrd="1" destOrd="0" parTransId="{F551779E-2BC0-427C-A7C3-E8AF464A5A4E}" sibTransId="{0E131BA2-F0A2-4E2E-B69F-4E9F850823EB}"/>
    <dgm:cxn modelId="{6482B2CB-94AA-4BCD-812F-392EDD538E92}" type="presParOf" srcId="{95E9433D-CC0C-419D-814A-0CAC9B910A6E}" destId="{8912980E-650C-467D-99E2-23FA9B74CEFB}" srcOrd="0" destOrd="0" presId="urn:microsoft.com/office/officeart/2005/8/layout/pList2#2"/>
    <dgm:cxn modelId="{CBA01759-65E3-4066-95BD-7D1682D35250}" type="presParOf" srcId="{95E9433D-CC0C-419D-814A-0CAC9B910A6E}" destId="{3C790EE6-9BDA-43E7-901C-819F6E66EDF5}" srcOrd="1" destOrd="0" presId="urn:microsoft.com/office/officeart/2005/8/layout/pList2#2"/>
    <dgm:cxn modelId="{CBD5B3B0-F873-4270-AD7D-214886B8988B}" type="presParOf" srcId="{3C790EE6-9BDA-43E7-901C-819F6E66EDF5}" destId="{4DAFE3A4-EA74-40BD-868C-EBEB0EECFF19}" srcOrd="0" destOrd="0" presId="urn:microsoft.com/office/officeart/2005/8/layout/pList2#2"/>
    <dgm:cxn modelId="{90616333-5851-45AB-9233-086B11E3BB9F}" type="presParOf" srcId="{4DAFE3A4-EA74-40BD-868C-EBEB0EECFF19}" destId="{D0DDA32B-E07B-4144-92FA-42483C5E4E01}" srcOrd="0" destOrd="0" presId="urn:microsoft.com/office/officeart/2005/8/layout/pList2#2"/>
    <dgm:cxn modelId="{063F8F1C-26F1-49BC-B8FB-797A22401084}" type="presParOf" srcId="{4DAFE3A4-EA74-40BD-868C-EBEB0EECFF19}" destId="{FAC6852A-2A77-4262-A3B3-5291042C2959}" srcOrd="1" destOrd="0" presId="urn:microsoft.com/office/officeart/2005/8/layout/pList2#2"/>
    <dgm:cxn modelId="{D2FAD4C0-89AF-4049-9A75-88DF75B5C5C0}" type="presParOf" srcId="{4DAFE3A4-EA74-40BD-868C-EBEB0EECFF19}" destId="{4A8430E9-AF58-4C6B-B05A-081DF7160C1F}" srcOrd="2" destOrd="0" presId="urn:microsoft.com/office/officeart/2005/8/layout/pList2#2"/>
    <dgm:cxn modelId="{A8105B37-B57B-4227-8F17-67D27600016D}" type="presParOf" srcId="{3C790EE6-9BDA-43E7-901C-819F6E66EDF5}" destId="{60EF18B2-140B-46D4-8EAE-E33BAD6DA1F4}" srcOrd="1" destOrd="0" presId="urn:microsoft.com/office/officeart/2005/8/layout/pList2#2"/>
    <dgm:cxn modelId="{C4770111-B1B9-485D-89DD-466CF97EC74F}" type="presParOf" srcId="{3C790EE6-9BDA-43E7-901C-819F6E66EDF5}" destId="{6FF1D9AD-03B4-43FA-AD25-885D36E8EE9C}" srcOrd="2" destOrd="0" presId="urn:microsoft.com/office/officeart/2005/8/layout/pList2#2"/>
    <dgm:cxn modelId="{41046974-B63B-41C9-A3EF-F70301F19C8C}" type="presParOf" srcId="{6FF1D9AD-03B4-43FA-AD25-885D36E8EE9C}" destId="{DCA08067-2519-4DA9-8A76-001CDF2C9578}" srcOrd="0" destOrd="0" presId="urn:microsoft.com/office/officeart/2005/8/layout/pList2#2"/>
    <dgm:cxn modelId="{9EB4D4A8-653E-4CF3-A839-D53EBDAC26D2}" type="presParOf" srcId="{6FF1D9AD-03B4-43FA-AD25-885D36E8EE9C}" destId="{95E1E41B-B907-4E64-953A-4B77A4CC69DA}" srcOrd="1" destOrd="0" presId="urn:microsoft.com/office/officeart/2005/8/layout/pList2#2"/>
    <dgm:cxn modelId="{15279F05-CF9B-418B-8A30-5D48ED07EB2D}" type="presParOf" srcId="{6FF1D9AD-03B4-43FA-AD25-885D36E8EE9C}" destId="{1E700753-23A1-49F9-8D2D-16E8A393D465}" srcOrd="2" destOrd="0" presId="urn:microsoft.com/office/officeart/2005/8/layout/pList2#2"/>
    <dgm:cxn modelId="{D387C1AE-6248-472F-9329-8AC8041FEC73}" type="presParOf" srcId="{3C790EE6-9BDA-43E7-901C-819F6E66EDF5}" destId="{6FE2F11E-2B02-4917-8D45-4CA97B47E462}" srcOrd="3" destOrd="0" presId="urn:microsoft.com/office/officeart/2005/8/layout/pList2#2"/>
    <dgm:cxn modelId="{749A113E-F3C4-4920-83D3-BBF97ADEFCF4}" type="presParOf" srcId="{3C790EE6-9BDA-43E7-901C-819F6E66EDF5}" destId="{010D3995-3787-472C-BBB6-238311CE2C1C}" srcOrd="4" destOrd="0" presId="urn:microsoft.com/office/officeart/2005/8/layout/pList2#2"/>
    <dgm:cxn modelId="{F09343D4-755B-4A0D-A72F-3FB9B3E39935}" type="presParOf" srcId="{010D3995-3787-472C-BBB6-238311CE2C1C}" destId="{3B3FBD6A-DF67-48C1-BD8E-D007F9ADAACA}" srcOrd="0" destOrd="0" presId="urn:microsoft.com/office/officeart/2005/8/layout/pList2#2"/>
    <dgm:cxn modelId="{D0D76C8F-06D1-4E2F-808E-15A1E727862A}" type="presParOf" srcId="{010D3995-3787-472C-BBB6-238311CE2C1C}" destId="{0EAAB9A4-5D81-4A05-B1F1-613DC8ED9B45}" srcOrd="1" destOrd="0" presId="urn:microsoft.com/office/officeart/2005/8/layout/pList2#2"/>
    <dgm:cxn modelId="{D28DFE05-E040-4EA5-B0F2-5DACC405E194}" type="presParOf" srcId="{010D3995-3787-472C-BBB6-238311CE2C1C}" destId="{AEFCECBC-7FB1-484F-B074-356C6C271385}" srcOrd="2" destOrd="0" presId="urn:microsoft.com/office/officeart/2005/8/layout/pList2#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8FBF825-F287-4F7A-BE7C-056EC487995D}"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fr-BE"/>
        </a:p>
      </dgm:t>
    </dgm:pt>
    <dgm:pt modelId="{6B6E9860-39A6-4882-B5B2-20723A2884D5}">
      <dgm:prSet phldrT="[Texte]"/>
      <dgm:spPr/>
      <dgm:t>
        <a:bodyPr/>
        <a:lstStyle/>
        <a:p>
          <a:r>
            <a:rPr lang="fr-BE" dirty="0"/>
            <a:t>TOUT</a:t>
          </a:r>
        </a:p>
      </dgm:t>
    </dgm:pt>
    <dgm:pt modelId="{C581D75D-F7FA-4578-9D72-AF80AA9FF999}" type="parTrans" cxnId="{394DC431-BFBD-4FBD-9AD3-3D93D17963C5}">
      <dgm:prSet/>
      <dgm:spPr/>
      <dgm:t>
        <a:bodyPr/>
        <a:lstStyle/>
        <a:p>
          <a:endParaRPr lang="fr-BE"/>
        </a:p>
      </dgm:t>
    </dgm:pt>
    <dgm:pt modelId="{5E72786B-CB86-4D9B-9402-0DFE2882D451}" type="sibTrans" cxnId="{394DC431-BFBD-4FBD-9AD3-3D93D17963C5}">
      <dgm:prSet/>
      <dgm:spPr/>
      <dgm:t>
        <a:bodyPr/>
        <a:lstStyle/>
        <a:p>
          <a:endParaRPr lang="fr-BE"/>
        </a:p>
      </dgm:t>
    </dgm:pt>
    <dgm:pt modelId="{01A855FC-DC9E-40F0-91F0-79ECF86D198E}">
      <dgm:prSet phldrT="[Texte]" custT="1"/>
      <dgm:spPr/>
      <dgm:t>
        <a:bodyPr/>
        <a:lstStyle/>
        <a:p>
          <a:r>
            <a:rPr lang="fr-BE" sz="2400" dirty="0"/>
            <a:t>Personnes qui </a:t>
          </a:r>
          <a:r>
            <a:rPr lang="fr-BE" sz="2400" b="1" dirty="0"/>
            <a:t>travaillent</a:t>
          </a:r>
        </a:p>
      </dgm:t>
    </dgm:pt>
    <dgm:pt modelId="{72708E23-2B6B-427A-BDAD-57099966F54B}" type="parTrans" cxnId="{95062A87-A5F7-443F-85DC-5E684FD62237}">
      <dgm:prSet/>
      <dgm:spPr/>
      <dgm:t>
        <a:bodyPr/>
        <a:lstStyle/>
        <a:p>
          <a:endParaRPr lang="fr-BE"/>
        </a:p>
      </dgm:t>
    </dgm:pt>
    <dgm:pt modelId="{B0B2E483-8A0D-41EF-B2AB-FDD144B35D51}" type="sibTrans" cxnId="{95062A87-A5F7-443F-85DC-5E684FD62237}">
      <dgm:prSet/>
      <dgm:spPr/>
      <dgm:t>
        <a:bodyPr/>
        <a:lstStyle/>
        <a:p>
          <a:endParaRPr lang="fr-BE"/>
        </a:p>
      </dgm:t>
    </dgm:pt>
    <dgm:pt modelId="{5C179EB1-8302-4EE7-A08F-987353509481}">
      <dgm:prSet phldrT="[Texte]" custT="1"/>
      <dgm:spPr/>
      <dgm:t>
        <a:bodyPr/>
        <a:lstStyle/>
        <a:p>
          <a:r>
            <a:rPr lang="fr-BE" sz="2400" dirty="0"/>
            <a:t>Personnes qui ont travaillé</a:t>
          </a:r>
        </a:p>
      </dgm:t>
    </dgm:pt>
    <dgm:pt modelId="{9FC1997E-AB7D-4C5C-B8E3-D0720AFE4376}" type="parTrans" cxnId="{3C2E0C28-9984-44C1-BF6A-C979223FB005}">
      <dgm:prSet/>
      <dgm:spPr/>
      <dgm:t>
        <a:bodyPr/>
        <a:lstStyle/>
        <a:p>
          <a:endParaRPr lang="fr-BE"/>
        </a:p>
      </dgm:t>
    </dgm:pt>
    <dgm:pt modelId="{065A6276-9C98-4BF1-BE52-6D7F3E481905}" type="sibTrans" cxnId="{3C2E0C28-9984-44C1-BF6A-C979223FB005}">
      <dgm:prSet/>
      <dgm:spPr/>
      <dgm:t>
        <a:bodyPr/>
        <a:lstStyle/>
        <a:p>
          <a:endParaRPr lang="fr-BE"/>
        </a:p>
      </dgm:t>
    </dgm:pt>
    <dgm:pt modelId="{5BC02352-3B1B-471E-9D1D-1D3C862936E7}">
      <dgm:prSet phldrT="[Texte]"/>
      <dgm:spPr>
        <a:solidFill>
          <a:schemeClr val="accent2"/>
        </a:solidFill>
        <a:ln>
          <a:solidFill>
            <a:schemeClr val="accent2"/>
          </a:solidFill>
        </a:ln>
      </dgm:spPr>
      <dgm:t>
        <a:bodyPr/>
        <a:lstStyle/>
        <a:p>
          <a:r>
            <a:rPr lang="fr-BE" dirty="0">
              <a:sym typeface="Wingdings" pitchFamily="2" charset="2"/>
            </a:rPr>
            <a:t>Soins de santé</a:t>
          </a:r>
          <a:endParaRPr lang="fr-BE" dirty="0"/>
        </a:p>
      </dgm:t>
    </dgm:pt>
    <dgm:pt modelId="{E47ED276-0990-408C-BB0E-261A490D835A}" type="parTrans" cxnId="{EAF69F08-60B1-46A4-A04D-A0880B7315CF}">
      <dgm:prSet/>
      <dgm:spPr/>
      <dgm:t>
        <a:bodyPr/>
        <a:lstStyle/>
        <a:p>
          <a:endParaRPr lang="fr-BE"/>
        </a:p>
      </dgm:t>
    </dgm:pt>
    <dgm:pt modelId="{1B51CA86-815E-4ED9-84EB-49002712C45E}" type="sibTrans" cxnId="{EAF69F08-60B1-46A4-A04D-A0880B7315CF}">
      <dgm:prSet/>
      <dgm:spPr/>
      <dgm:t>
        <a:bodyPr/>
        <a:lstStyle/>
        <a:p>
          <a:endParaRPr lang="fr-BE"/>
        </a:p>
      </dgm:t>
    </dgm:pt>
    <dgm:pt modelId="{E45BF1BF-03F1-4E3E-9FEC-4AEA3A4C3CE9}">
      <dgm:prSet phldrT="[Texte]" custT="1"/>
      <dgm:spPr>
        <a:ln>
          <a:solidFill>
            <a:schemeClr val="accent2"/>
          </a:solidFill>
        </a:ln>
      </dgm:spPr>
      <dgm:t>
        <a:bodyPr/>
        <a:lstStyle/>
        <a:p>
          <a:r>
            <a:rPr lang="fr-BE" sz="2400" dirty="0"/>
            <a:t>Résidents </a:t>
          </a:r>
          <a:r>
            <a:rPr lang="fr-BE" sz="2400" b="1" dirty="0"/>
            <a:t>légaux </a:t>
          </a:r>
          <a:r>
            <a:rPr lang="fr-BE" sz="2400" dirty="0"/>
            <a:t>en Belgique qui </a:t>
          </a:r>
          <a:r>
            <a:rPr lang="fr-BE" sz="2400" b="1" dirty="0"/>
            <a:t>ne travaillent pas</a:t>
          </a:r>
        </a:p>
      </dgm:t>
    </dgm:pt>
    <dgm:pt modelId="{005B46F5-0E26-47EC-8B2D-148C5032E610}" type="parTrans" cxnId="{AD04F5E3-6166-4C6E-9F08-F3DC3E1C8DC3}">
      <dgm:prSet/>
      <dgm:spPr/>
      <dgm:t>
        <a:bodyPr/>
        <a:lstStyle/>
        <a:p>
          <a:endParaRPr lang="fr-BE"/>
        </a:p>
      </dgm:t>
    </dgm:pt>
    <dgm:pt modelId="{B3D68EEF-EAC9-49FF-A755-8F16916888D9}" type="sibTrans" cxnId="{AD04F5E3-6166-4C6E-9F08-F3DC3E1C8DC3}">
      <dgm:prSet/>
      <dgm:spPr/>
      <dgm:t>
        <a:bodyPr/>
        <a:lstStyle/>
        <a:p>
          <a:endParaRPr lang="fr-BE"/>
        </a:p>
      </dgm:t>
    </dgm:pt>
    <dgm:pt modelId="{94DB287B-C42D-411D-ABFA-8D028614BB82}">
      <dgm:prSet phldrT="[Texte]"/>
      <dgm:spPr>
        <a:solidFill>
          <a:schemeClr val="accent6"/>
        </a:solidFill>
        <a:ln>
          <a:solidFill>
            <a:schemeClr val="accent6"/>
          </a:solidFill>
        </a:ln>
      </dgm:spPr>
      <dgm:t>
        <a:bodyPr/>
        <a:lstStyle/>
        <a:p>
          <a:r>
            <a:rPr lang="fr-BE" dirty="0"/>
            <a:t>Soins de santé urgents</a:t>
          </a:r>
        </a:p>
      </dgm:t>
    </dgm:pt>
    <dgm:pt modelId="{82775079-CC24-447E-8FEB-EEE2BDC7D80E}" type="parTrans" cxnId="{2DFB049F-3B4A-4ACC-86D4-F94ADE8AB78C}">
      <dgm:prSet/>
      <dgm:spPr/>
      <dgm:t>
        <a:bodyPr/>
        <a:lstStyle/>
        <a:p>
          <a:endParaRPr lang="fr-BE"/>
        </a:p>
      </dgm:t>
    </dgm:pt>
    <dgm:pt modelId="{FCC44F21-8061-41BC-8A80-0E7BA4E2F808}" type="sibTrans" cxnId="{2DFB049F-3B4A-4ACC-86D4-F94ADE8AB78C}">
      <dgm:prSet/>
      <dgm:spPr/>
      <dgm:t>
        <a:bodyPr/>
        <a:lstStyle/>
        <a:p>
          <a:endParaRPr lang="fr-BE"/>
        </a:p>
      </dgm:t>
    </dgm:pt>
    <dgm:pt modelId="{DF1DF086-1342-4AED-B219-66627C8C27B3}">
      <dgm:prSet phldrT="[Texte]" custT="1"/>
      <dgm:spPr>
        <a:ln>
          <a:solidFill>
            <a:schemeClr val="accent6"/>
          </a:solidFill>
        </a:ln>
      </dgm:spPr>
      <dgm:t>
        <a:bodyPr/>
        <a:lstStyle/>
        <a:p>
          <a:r>
            <a:rPr lang="fr-BE" sz="2400" dirty="0"/>
            <a:t>Résidents </a:t>
          </a:r>
          <a:r>
            <a:rPr lang="fr-BE" sz="2400" b="1" dirty="0"/>
            <a:t>illégaux</a:t>
          </a:r>
          <a:r>
            <a:rPr lang="fr-BE" sz="2400" dirty="0"/>
            <a:t> en Belgique</a:t>
          </a:r>
        </a:p>
      </dgm:t>
    </dgm:pt>
    <dgm:pt modelId="{9435D0A7-0FF0-4269-8104-6FB23622F2BB}" type="parTrans" cxnId="{FA33F60A-6660-4DC3-844C-6BD03668329A}">
      <dgm:prSet/>
      <dgm:spPr/>
      <dgm:t>
        <a:bodyPr/>
        <a:lstStyle/>
        <a:p>
          <a:endParaRPr lang="fr-BE"/>
        </a:p>
      </dgm:t>
    </dgm:pt>
    <dgm:pt modelId="{918EF544-311C-4708-8ACA-F4E92AAF87BF}" type="sibTrans" cxnId="{FA33F60A-6660-4DC3-844C-6BD03668329A}">
      <dgm:prSet/>
      <dgm:spPr/>
      <dgm:t>
        <a:bodyPr/>
        <a:lstStyle/>
        <a:p>
          <a:endParaRPr lang="fr-BE"/>
        </a:p>
      </dgm:t>
    </dgm:pt>
    <dgm:pt modelId="{889B907A-20E4-4BB9-9C64-24E99F4693CF}" type="pres">
      <dgm:prSet presAssocID="{D8FBF825-F287-4F7A-BE7C-056EC487995D}" presName="linearFlow" presStyleCnt="0">
        <dgm:presLayoutVars>
          <dgm:dir/>
          <dgm:animLvl val="lvl"/>
          <dgm:resizeHandles val="exact"/>
        </dgm:presLayoutVars>
      </dgm:prSet>
      <dgm:spPr/>
      <dgm:t>
        <a:bodyPr/>
        <a:lstStyle/>
        <a:p>
          <a:endParaRPr lang="fr-FR"/>
        </a:p>
      </dgm:t>
    </dgm:pt>
    <dgm:pt modelId="{290367CA-516C-41B1-9B57-A61085B5EB89}" type="pres">
      <dgm:prSet presAssocID="{6B6E9860-39A6-4882-B5B2-20723A2884D5}" presName="composite" presStyleCnt="0"/>
      <dgm:spPr/>
    </dgm:pt>
    <dgm:pt modelId="{06FF0F83-7812-4781-AD66-474EC7D89333}" type="pres">
      <dgm:prSet presAssocID="{6B6E9860-39A6-4882-B5B2-20723A2884D5}" presName="parentText" presStyleLbl="alignNode1" presStyleIdx="0" presStyleCnt="3">
        <dgm:presLayoutVars>
          <dgm:chMax val="1"/>
          <dgm:bulletEnabled val="1"/>
        </dgm:presLayoutVars>
      </dgm:prSet>
      <dgm:spPr/>
      <dgm:t>
        <a:bodyPr/>
        <a:lstStyle/>
        <a:p>
          <a:endParaRPr lang="fr-FR"/>
        </a:p>
      </dgm:t>
    </dgm:pt>
    <dgm:pt modelId="{12976CCE-B1C5-4BBE-A2E4-1238551BEB8E}" type="pres">
      <dgm:prSet presAssocID="{6B6E9860-39A6-4882-B5B2-20723A2884D5}" presName="descendantText" presStyleLbl="alignAcc1" presStyleIdx="0" presStyleCnt="3">
        <dgm:presLayoutVars>
          <dgm:bulletEnabled val="1"/>
        </dgm:presLayoutVars>
      </dgm:prSet>
      <dgm:spPr/>
      <dgm:t>
        <a:bodyPr/>
        <a:lstStyle/>
        <a:p>
          <a:endParaRPr lang="fr-FR"/>
        </a:p>
      </dgm:t>
    </dgm:pt>
    <dgm:pt modelId="{EDFD9A51-9C24-42AC-8646-C7C6077451F6}" type="pres">
      <dgm:prSet presAssocID="{5E72786B-CB86-4D9B-9402-0DFE2882D451}" presName="sp" presStyleCnt="0"/>
      <dgm:spPr/>
    </dgm:pt>
    <dgm:pt modelId="{3513A189-3CC9-4B59-A73F-85CA690CA389}" type="pres">
      <dgm:prSet presAssocID="{5BC02352-3B1B-471E-9D1D-1D3C862936E7}" presName="composite" presStyleCnt="0"/>
      <dgm:spPr/>
    </dgm:pt>
    <dgm:pt modelId="{706F5A3C-5A93-4C3A-85A3-901AFBF7184B}" type="pres">
      <dgm:prSet presAssocID="{5BC02352-3B1B-471E-9D1D-1D3C862936E7}" presName="parentText" presStyleLbl="alignNode1" presStyleIdx="1" presStyleCnt="3">
        <dgm:presLayoutVars>
          <dgm:chMax val="1"/>
          <dgm:bulletEnabled val="1"/>
        </dgm:presLayoutVars>
      </dgm:prSet>
      <dgm:spPr/>
      <dgm:t>
        <a:bodyPr/>
        <a:lstStyle/>
        <a:p>
          <a:endParaRPr lang="fr-FR"/>
        </a:p>
      </dgm:t>
    </dgm:pt>
    <dgm:pt modelId="{2A6BC431-598D-411D-979B-A2FD273DF9B6}" type="pres">
      <dgm:prSet presAssocID="{5BC02352-3B1B-471E-9D1D-1D3C862936E7}" presName="descendantText" presStyleLbl="alignAcc1" presStyleIdx="1" presStyleCnt="3">
        <dgm:presLayoutVars>
          <dgm:bulletEnabled val="1"/>
        </dgm:presLayoutVars>
      </dgm:prSet>
      <dgm:spPr/>
      <dgm:t>
        <a:bodyPr/>
        <a:lstStyle/>
        <a:p>
          <a:endParaRPr lang="fr-FR"/>
        </a:p>
      </dgm:t>
    </dgm:pt>
    <dgm:pt modelId="{B721936D-0E4D-43E3-A9FE-81974E74ACCD}" type="pres">
      <dgm:prSet presAssocID="{1B51CA86-815E-4ED9-84EB-49002712C45E}" presName="sp" presStyleCnt="0"/>
      <dgm:spPr/>
    </dgm:pt>
    <dgm:pt modelId="{9AAE9BAA-90BB-4E02-817F-556E0B58BC58}" type="pres">
      <dgm:prSet presAssocID="{94DB287B-C42D-411D-ABFA-8D028614BB82}" presName="composite" presStyleCnt="0"/>
      <dgm:spPr/>
    </dgm:pt>
    <dgm:pt modelId="{4FDD6178-2C65-4C7A-890B-2B3CFAE37FAA}" type="pres">
      <dgm:prSet presAssocID="{94DB287B-C42D-411D-ABFA-8D028614BB82}" presName="parentText" presStyleLbl="alignNode1" presStyleIdx="2" presStyleCnt="3">
        <dgm:presLayoutVars>
          <dgm:chMax val="1"/>
          <dgm:bulletEnabled val="1"/>
        </dgm:presLayoutVars>
      </dgm:prSet>
      <dgm:spPr/>
      <dgm:t>
        <a:bodyPr/>
        <a:lstStyle/>
        <a:p>
          <a:endParaRPr lang="fr-FR"/>
        </a:p>
      </dgm:t>
    </dgm:pt>
    <dgm:pt modelId="{C80FEEB6-D2BC-4CD8-9F9D-E91E829B8F79}" type="pres">
      <dgm:prSet presAssocID="{94DB287B-C42D-411D-ABFA-8D028614BB82}" presName="descendantText" presStyleLbl="alignAcc1" presStyleIdx="2" presStyleCnt="3">
        <dgm:presLayoutVars>
          <dgm:bulletEnabled val="1"/>
        </dgm:presLayoutVars>
      </dgm:prSet>
      <dgm:spPr/>
      <dgm:t>
        <a:bodyPr/>
        <a:lstStyle/>
        <a:p>
          <a:endParaRPr lang="fr-FR"/>
        </a:p>
      </dgm:t>
    </dgm:pt>
  </dgm:ptLst>
  <dgm:cxnLst>
    <dgm:cxn modelId="{8B7A1B69-76FB-4F72-845E-0E068F235CC3}" type="presOf" srcId="{01A855FC-DC9E-40F0-91F0-79ECF86D198E}" destId="{12976CCE-B1C5-4BBE-A2E4-1238551BEB8E}" srcOrd="0" destOrd="0" presId="urn:microsoft.com/office/officeart/2005/8/layout/chevron2"/>
    <dgm:cxn modelId="{2DFB049F-3B4A-4ACC-86D4-F94ADE8AB78C}" srcId="{D8FBF825-F287-4F7A-BE7C-056EC487995D}" destId="{94DB287B-C42D-411D-ABFA-8D028614BB82}" srcOrd="2" destOrd="0" parTransId="{82775079-CC24-447E-8FEB-EEE2BDC7D80E}" sibTransId="{FCC44F21-8061-41BC-8A80-0E7BA4E2F808}"/>
    <dgm:cxn modelId="{201431B9-2072-4A91-82E6-5E3E0B8C342F}" type="presOf" srcId="{6B6E9860-39A6-4882-B5B2-20723A2884D5}" destId="{06FF0F83-7812-4781-AD66-474EC7D89333}" srcOrd="0" destOrd="0" presId="urn:microsoft.com/office/officeart/2005/8/layout/chevron2"/>
    <dgm:cxn modelId="{FA33F60A-6660-4DC3-844C-6BD03668329A}" srcId="{94DB287B-C42D-411D-ABFA-8D028614BB82}" destId="{DF1DF086-1342-4AED-B219-66627C8C27B3}" srcOrd="0" destOrd="0" parTransId="{9435D0A7-0FF0-4269-8104-6FB23622F2BB}" sibTransId="{918EF544-311C-4708-8ACA-F4E92AAF87BF}"/>
    <dgm:cxn modelId="{3CEDF122-A952-45EB-9DD5-A6D52B9925A9}" type="presOf" srcId="{E45BF1BF-03F1-4E3E-9FEC-4AEA3A4C3CE9}" destId="{2A6BC431-598D-411D-979B-A2FD273DF9B6}" srcOrd="0" destOrd="0" presId="urn:microsoft.com/office/officeart/2005/8/layout/chevron2"/>
    <dgm:cxn modelId="{EAF69F08-60B1-46A4-A04D-A0880B7315CF}" srcId="{D8FBF825-F287-4F7A-BE7C-056EC487995D}" destId="{5BC02352-3B1B-471E-9D1D-1D3C862936E7}" srcOrd="1" destOrd="0" parTransId="{E47ED276-0990-408C-BB0E-261A490D835A}" sibTransId="{1B51CA86-815E-4ED9-84EB-49002712C45E}"/>
    <dgm:cxn modelId="{3C2E0C28-9984-44C1-BF6A-C979223FB005}" srcId="{6B6E9860-39A6-4882-B5B2-20723A2884D5}" destId="{5C179EB1-8302-4EE7-A08F-987353509481}" srcOrd="1" destOrd="0" parTransId="{9FC1997E-AB7D-4C5C-B8E3-D0720AFE4376}" sibTransId="{065A6276-9C98-4BF1-BE52-6D7F3E481905}"/>
    <dgm:cxn modelId="{95062A87-A5F7-443F-85DC-5E684FD62237}" srcId="{6B6E9860-39A6-4882-B5B2-20723A2884D5}" destId="{01A855FC-DC9E-40F0-91F0-79ECF86D198E}" srcOrd="0" destOrd="0" parTransId="{72708E23-2B6B-427A-BDAD-57099966F54B}" sibTransId="{B0B2E483-8A0D-41EF-B2AB-FDD144B35D51}"/>
    <dgm:cxn modelId="{AD04F5E3-6166-4C6E-9F08-F3DC3E1C8DC3}" srcId="{5BC02352-3B1B-471E-9D1D-1D3C862936E7}" destId="{E45BF1BF-03F1-4E3E-9FEC-4AEA3A4C3CE9}" srcOrd="0" destOrd="0" parTransId="{005B46F5-0E26-47EC-8B2D-148C5032E610}" sibTransId="{B3D68EEF-EAC9-49FF-A755-8F16916888D9}"/>
    <dgm:cxn modelId="{A8B8ACF9-F090-4D9D-A242-63E440A361B3}" type="presOf" srcId="{5BC02352-3B1B-471E-9D1D-1D3C862936E7}" destId="{706F5A3C-5A93-4C3A-85A3-901AFBF7184B}" srcOrd="0" destOrd="0" presId="urn:microsoft.com/office/officeart/2005/8/layout/chevron2"/>
    <dgm:cxn modelId="{70CAB76B-F5D8-4118-89C0-A084CEA35FC7}" type="presOf" srcId="{94DB287B-C42D-411D-ABFA-8D028614BB82}" destId="{4FDD6178-2C65-4C7A-890B-2B3CFAE37FAA}" srcOrd="0" destOrd="0" presId="urn:microsoft.com/office/officeart/2005/8/layout/chevron2"/>
    <dgm:cxn modelId="{394DC431-BFBD-4FBD-9AD3-3D93D17963C5}" srcId="{D8FBF825-F287-4F7A-BE7C-056EC487995D}" destId="{6B6E9860-39A6-4882-B5B2-20723A2884D5}" srcOrd="0" destOrd="0" parTransId="{C581D75D-F7FA-4578-9D72-AF80AA9FF999}" sibTransId="{5E72786B-CB86-4D9B-9402-0DFE2882D451}"/>
    <dgm:cxn modelId="{CCCBA50A-5EFD-4404-A8E8-ECEF4B45814A}" type="presOf" srcId="{DF1DF086-1342-4AED-B219-66627C8C27B3}" destId="{C80FEEB6-D2BC-4CD8-9F9D-E91E829B8F79}" srcOrd="0" destOrd="0" presId="urn:microsoft.com/office/officeart/2005/8/layout/chevron2"/>
    <dgm:cxn modelId="{D4E035F8-EDFA-4298-8D05-8B0257EB93D3}" type="presOf" srcId="{D8FBF825-F287-4F7A-BE7C-056EC487995D}" destId="{889B907A-20E4-4BB9-9C64-24E99F4693CF}" srcOrd="0" destOrd="0" presId="urn:microsoft.com/office/officeart/2005/8/layout/chevron2"/>
    <dgm:cxn modelId="{9B59F8AD-5121-49F8-9CE5-2A84AC5A1831}" type="presOf" srcId="{5C179EB1-8302-4EE7-A08F-987353509481}" destId="{12976CCE-B1C5-4BBE-A2E4-1238551BEB8E}" srcOrd="0" destOrd="1" presId="urn:microsoft.com/office/officeart/2005/8/layout/chevron2"/>
    <dgm:cxn modelId="{3F816BCA-CAC8-4FA1-80B7-CEE15BC2F780}" type="presParOf" srcId="{889B907A-20E4-4BB9-9C64-24E99F4693CF}" destId="{290367CA-516C-41B1-9B57-A61085B5EB89}" srcOrd="0" destOrd="0" presId="urn:microsoft.com/office/officeart/2005/8/layout/chevron2"/>
    <dgm:cxn modelId="{C26E88F3-7AE5-425A-9D36-E06C2453F143}" type="presParOf" srcId="{290367CA-516C-41B1-9B57-A61085B5EB89}" destId="{06FF0F83-7812-4781-AD66-474EC7D89333}" srcOrd="0" destOrd="0" presId="urn:microsoft.com/office/officeart/2005/8/layout/chevron2"/>
    <dgm:cxn modelId="{34D815F7-35CD-471F-8CC5-D0E1B93954EF}" type="presParOf" srcId="{290367CA-516C-41B1-9B57-A61085B5EB89}" destId="{12976CCE-B1C5-4BBE-A2E4-1238551BEB8E}" srcOrd="1" destOrd="0" presId="urn:microsoft.com/office/officeart/2005/8/layout/chevron2"/>
    <dgm:cxn modelId="{561A74F5-3518-4FD7-8743-017635013400}" type="presParOf" srcId="{889B907A-20E4-4BB9-9C64-24E99F4693CF}" destId="{EDFD9A51-9C24-42AC-8646-C7C6077451F6}" srcOrd="1" destOrd="0" presId="urn:microsoft.com/office/officeart/2005/8/layout/chevron2"/>
    <dgm:cxn modelId="{B780427D-B3D2-4A01-9E49-D1CFB4965CB3}" type="presParOf" srcId="{889B907A-20E4-4BB9-9C64-24E99F4693CF}" destId="{3513A189-3CC9-4B59-A73F-85CA690CA389}" srcOrd="2" destOrd="0" presId="urn:microsoft.com/office/officeart/2005/8/layout/chevron2"/>
    <dgm:cxn modelId="{91902627-878C-4FFA-A9AE-101790AA8874}" type="presParOf" srcId="{3513A189-3CC9-4B59-A73F-85CA690CA389}" destId="{706F5A3C-5A93-4C3A-85A3-901AFBF7184B}" srcOrd="0" destOrd="0" presId="urn:microsoft.com/office/officeart/2005/8/layout/chevron2"/>
    <dgm:cxn modelId="{DBEA27A8-E33F-47D4-930B-DB0299A64D73}" type="presParOf" srcId="{3513A189-3CC9-4B59-A73F-85CA690CA389}" destId="{2A6BC431-598D-411D-979B-A2FD273DF9B6}" srcOrd="1" destOrd="0" presId="urn:microsoft.com/office/officeart/2005/8/layout/chevron2"/>
    <dgm:cxn modelId="{A4622D26-488C-461E-A913-CE9393F77274}" type="presParOf" srcId="{889B907A-20E4-4BB9-9C64-24E99F4693CF}" destId="{B721936D-0E4D-43E3-A9FE-81974E74ACCD}" srcOrd="3" destOrd="0" presId="urn:microsoft.com/office/officeart/2005/8/layout/chevron2"/>
    <dgm:cxn modelId="{5957543E-82CB-46A5-A661-1E4A25C26C56}" type="presParOf" srcId="{889B907A-20E4-4BB9-9C64-24E99F4693CF}" destId="{9AAE9BAA-90BB-4E02-817F-556E0B58BC58}" srcOrd="4" destOrd="0" presId="urn:microsoft.com/office/officeart/2005/8/layout/chevron2"/>
    <dgm:cxn modelId="{9B2C925D-D39F-4C93-984D-EF196F473E36}" type="presParOf" srcId="{9AAE9BAA-90BB-4E02-817F-556E0B58BC58}" destId="{4FDD6178-2C65-4C7A-890B-2B3CFAE37FAA}" srcOrd="0" destOrd="0" presId="urn:microsoft.com/office/officeart/2005/8/layout/chevron2"/>
    <dgm:cxn modelId="{2672F7E2-E79E-4A08-A5A8-306F2F425854}" type="presParOf" srcId="{9AAE9BAA-90BB-4E02-817F-556E0B58BC58}" destId="{C80FEEB6-D2BC-4CD8-9F9D-E91E829B8F7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B34FDE-8257-426E-BA9A-54B38F1B967B}">
      <dsp:nvSpPr>
        <dsp:cNvPr id="0" name=""/>
        <dsp:cNvSpPr/>
      </dsp:nvSpPr>
      <dsp:spPr>
        <a:xfrm>
          <a:off x="0" y="2111841"/>
          <a:ext cx="8370887" cy="120106"/>
        </a:xfrm>
        <a:prstGeom prst="rect">
          <a:avLst/>
        </a:prstGeom>
        <a:solidFill>
          <a:schemeClr val="accent1"/>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lvl="0" algn="ctr" defTabSz="222250">
            <a:lnSpc>
              <a:spcPct val="90000"/>
            </a:lnSpc>
            <a:spcBef>
              <a:spcPct val="0"/>
            </a:spcBef>
            <a:spcAft>
              <a:spcPct val="35000"/>
            </a:spcAft>
          </a:pPr>
          <a:endParaRPr lang="fr-BE" sz="500" kern="1200" dirty="0"/>
        </a:p>
      </dsp:txBody>
      <dsp:txXfrm>
        <a:off x="0" y="2111841"/>
        <a:ext cx="8370887" cy="120106"/>
      </dsp:txXfrm>
    </dsp:sp>
    <dsp:sp modelId="{4C139318-64E7-42EF-AB9C-6656D3B65299}">
      <dsp:nvSpPr>
        <dsp:cNvPr id="0" name=""/>
        <dsp:cNvSpPr/>
      </dsp:nvSpPr>
      <dsp:spPr>
        <a:xfrm rot="10800000">
          <a:off x="0" y="300"/>
          <a:ext cx="8370887" cy="2132337"/>
        </a:xfrm>
        <a:prstGeom prst="upArrowCallou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fr-BE" sz="2600" kern="1200" dirty="0"/>
            <a:t>1830 - 1860</a:t>
          </a:r>
        </a:p>
      </dsp:txBody>
      <dsp:txXfrm rot="-10800000">
        <a:off x="0" y="300"/>
        <a:ext cx="8370887" cy="748450"/>
      </dsp:txXfrm>
    </dsp:sp>
    <dsp:sp modelId="{B3F6B1E7-68C6-46FD-879B-F2F6C5D329FE}">
      <dsp:nvSpPr>
        <dsp:cNvPr id="0" name=""/>
        <dsp:cNvSpPr/>
      </dsp:nvSpPr>
      <dsp:spPr>
        <a:xfrm>
          <a:off x="0" y="748750"/>
          <a:ext cx="8370887" cy="637568"/>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13360" tIns="38100" rIns="213360" bIns="38100" numCol="1" spcCol="1270" anchor="ctr" anchorCtr="0">
          <a:noAutofit/>
        </a:bodyPr>
        <a:lstStyle/>
        <a:p>
          <a:pPr lvl="0" algn="ctr" defTabSz="1333500">
            <a:lnSpc>
              <a:spcPct val="90000"/>
            </a:lnSpc>
            <a:spcBef>
              <a:spcPct val="0"/>
            </a:spcBef>
            <a:spcAft>
              <a:spcPct val="35000"/>
            </a:spcAft>
          </a:pPr>
          <a:r>
            <a:rPr lang="fr-BE" sz="3000" kern="1200" dirty="0"/>
            <a:t>Aucun système d’assurance ou de sécurité sociale</a:t>
          </a:r>
        </a:p>
      </dsp:txBody>
      <dsp:txXfrm>
        <a:off x="0" y="748750"/>
        <a:ext cx="8370887" cy="637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B34FDE-8257-426E-BA9A-54B38F1B967B}">
      <dsp:nvSpPr>
        <dsp:cNvPr id="0" name=""/>
        <dsp:cNvSpPr/>
      </dsp:nvSpPr>
      <dsp:spPr>
        <a:xfrm>
          <a:off x="0" y="3136569"/>
          <a:ext cx="8507288" cy="178386"/>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2672" tIns="42672" rIns="42672" bIns="42672" numCol="1" spcCol="1270" anchor="ctr" anchorCtr="0">
          <a:noAutofit/>
        </a:bodyPr>
        <a:lstStyle/>
        <a:p>
          <a:pPr lvl="0" algn="ctr" defTabSz="266700">
            <a:lnSpc>
              <a:spcPct val="90000"/>
            </a:lnSpc>
            <a:spcBef>
              <a:spcPct val="0"/>
            </a:spcBef>
            <a:spcAft>
              <a:spcPct val="35000"/>
            </a:spcAft>
          </a:pPr>
          <a:endParaRPr lang="fr-BE" sz="600" kern="1200" dirty="0"/>
        </a:p>
      </dsp:txBody>
      <dsp:txXfrm>
        <a:off x="0" y="3136569"/>
        <a:ext cx="8507288" cy="178386"/>
      </dsp:txXfrm>
    </dsp:sp>
    <dsp:sp modelId="{4C139318-64E7-42EF-AB9C-6656D3B65299}">
      <dsp:nvSpPr>
        <dsp:cNvPr id="0" name=""/>
        <dsp:cNvSpPr/>
      </dsp:nvSpPr>
      <dsp:spPr>
        <a:xfrm rot="10800000">
          <a:off x="0" y="148390"/>
          <a:ext cx="8507288" cy="3167011"/>
        </a:xfrm>
        <a:prstGeom prst="upArrowCallou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fr-BE" sz="3000" kern="1200" dirty="0"/>
            <a:t>1860-1944</a:t>
          </a:r>
        </a:p>
      </dsp:txBody>
      <dsp:txXfrm rot="-10800000">
        <a:off x="0" y="148390"/>
        <a:ext cx="8507288" cy="1111621"/>
      </dsp:txXfrm>
    </dsp:sp>
    <dsp:sp modelId="{B3F6B1E7-68C6-46FD-879B-F2F6C5D329FE}">
      <dsp:nvSpPr>
        <dsp:cNvPr id="0" name=""/>
        <dsp:cNvSpPr/>
      </dsp:nvSpPr>
      <dsp:spPr>
        <a:xfrm>
          <a:off x="0" y="1270120"/>
          <a:ext cx="8507288" cy="946936"/>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13360" tIns="38100" rIns="213360" bIns="38100" numCol="1" spcCol="1270" anchor="ctr" anchorCtr="0">
          <a:noAutofit/>
        </a:bodyPr>
        <a:lstStyle/>
        <a:p>
          <a:pPr lvl="0" algn="ctr" defTabSz="1333500">
            <a:lnSpc>
              <a:spcPct val="90000"/>
            </a:lnSpc>
            <a:spcBef>
              <a:spcPct val="0"/>
            </a:spcBef>
            <a:spcAft>
              <a:spcPct val="35000"/>
            </a:spcAft>
          </a:pPr>
          <a:r>
            <a:rPr lang="fr-BE" sz="3000" kern="1200" dirty="0"/>
            <a:t>Essentiellement un système d’assurance libre visant la </a:t>
          </a:r>
          <a:r>
            <a:rPr lang="fr-BE" sz="3000" b="1" i="1" kern="1200" dirty="0">
              <a:solidFill>
                <a:schemeClr val="tx2"/>
              </a:solidFill>
            </a:rPr>
            <a:t>sécurité</a:t>
          </a:r>
          <a:r>
            <a:rPr lang="fr-BE" sz="3000" kern="1200" dirty="0"/>
            <a:t> et la </a:t>
          </a:r>
          <a:r>
            <a:rPr lang="fr-BE" sz="3000" b="1" i="1" kern="1200" dirty="0">
              <a:solidFill>
                <a:schemeClr val="tx2"/>
              </a:solidFill>
            </a:rPr>
            <a:t>survie</a:t>
          </a:r>
          <a:r>
            <a:rPr lang="fr-BE" sz="3000" kern="1200" dirty="0"/>
            <a:t> des travailleurs</a:t>
          </a:r>
        </a:p>
      </dsp:txBody>
      <dsp:txXfrm>
        <a:off x="0" y="1270120"/>
        <a:ext cx="8507288" cy="9469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958045-A265-49DB-9E3C-B9BCCD47545C}">
      <dsp:nvSpPr>
        <dsp:cNvPr id="0" name=""/>
        <dsp:cNvSpPr/>
      </dsp:nvSpPr>
      <dsp:spPr>
        <a:xfrm>
          <a:off x="0" y="4250263"/>
          <a:ext cx="8906794" cy="165643"/>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lvl="0" algn="ctr" defTabSz="222250">
            <a:lnSpc>
              <a:spcPct val="90000"/>
            </a:lnSpc>
            <a:spcBef>
              <a:spcPct val="0"/>
            </a:spcBef>
            <a:spcAft>
              <a:spcPct val="35000"/>
            </a:spcAft>
          </a:pPr>
          <a:r>
            <a:rPr lang="fr-BE" sz="500" kern="1200" dirty="0"/>
            <a:t>.</a:t>
          </a:r>
        </a:p>
      </dsp:txBody>
      <dsp:txXfrm>
        <a:off x="0" y="4250263"/>
        <a:ext cx="8906794" cy="165643"/>
      </dsp:txXfrm>
    </dsp:sp>
    <dsp:sp modelId="{2655E190-99CF-4E16-92CB-D6F6C9E3C233}">
      <dsp:nvSpPr>
        <dsp:cNvPr id="0" name=""/>
        <dsp:cNvSpPr/>
      </dsp:nvSpPr>
      <dsp:spPr>
        <a:xfrm rot="10800000">
          <a:off x="0" y="264613"/>
          <a:ext cx="8906794" cy="4055857"/>
        </a:xfrm>
        <a:prstGeom prst="upArrowCallou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fr-BE" sz="2800" kern="1200" dirty="0"/>
            <a:t>1944 - 1974</a:t>
          </a:r>
        </a:p>
      </dsp:txBody>
      <dsp:txXfrm rot="-10800000">
        <a:off x="0" y="264613"/>
        <a:ext cx="8906794" cy="1423606"/>
      </dsp:txXfrm>
    </dsp:sp>
    <dsp:sp modelId="{2C957393-7752-46D0-B517-DACFE7003D3C}">
      <dsp:nvSpPr>
        <dsp:cNvPr id="0" name=""/>
        <dsp:cNvSpPr/>
      </dsp:nvSpPr>
      <dsp:spPr>
        <a:xfrm>
          <a:off x="0" y="1512164"/>
          <a:ext cx="4301643" cy="1339240"/>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lvl="0" algn="ctr" defTabSz="933450">
            <a:lnSpc>
              <a:spcPct val="90000"/>
            </a:lnSpc>
            <a:spcBef>
              <a:spcPct val="0"/>
            </a:spcBef>
            <a:spcAft>
              <a:spcPct val="35000"/>
            </a:spcAft>
          </a:pPr>
          <a:r>
            <a:rPr lang="fr-BE" sz="2100" kern="1200" dirty="0"/>
            <a:t>La sécurité sociale devient </a:t>
          </a:r>
          <a:r>
            <a:rPr lang="fr-BE" sz="2100" b="1" kern="1200" dirty="0"/>
            <a:t>obligatoire</a:t>
          </a:r>
          <a:r>
            <a:rPr lang="fr-BE" sz="2100" kern="1200" dirty="0"/>
            <a:t> et vise également </a:t>
          </a:r>
          <a:r>
            <a:rPr lang="fr-BE" sz="2100" b="0" i="0" kern="1200" dirty="0"/>
            <a:t>l’</a:t>
          </a:r>
          <a:r>
            <a:rPr lang="fr-BE" sz="2100" b="1" i="1" kern="1200" dirty="0">
              <a:solidFill>
                <a:schemeClr val="accent3">
                  <a:lumMod val="50000"/>
                </a:schemeClr>
              </a:solidFill>
            </a:rPr>
            <a:t>amélioration des conditions </a:t>
          </a:r>
          <a:r>
            <a:rPr lang="fr-BE" sz="2100" kern="1200" dirty="0"/>
            <a:t>de </a:t>
          </a:r>
          <a:r>
            <a:rPr lang="fr-BE" sz="2100" kern="1200" dirty="0" smtClean="0"/>
            <a:t>vie: grèves et manifestations ouvrières</a:t>
          </a:r>
          <a:endParaRPr lang="fr-BE" sz="2100" kern="1200" dirty="0"/>
        </a:p>
      </dsp:txBody>
      <dsp:txXfrm>
        <a:off x="0" y="1512164"/>
        <a:ext cx="4301643" cy="1339240"/>
      </dsp:txXfrm>
    </dsp:sp>
    <dsp:sp modelId="{88D0C311-F224-444A-8024-4A7B21333F2F}">
      <dsp:nvSpPr>
        <dsp:cNvPr id="0" name=""/>
        <dsp:cNvSpPr/>
      </dsp:nvSpPr>
      <dsp:spPr>
        <a:xfrm>
          <a:off x="4269614" y="1512164"/>
          <a:ext cx="4604677" cy="1350906"/>
        </a:xfrm>
        <a:prstGeom prst="rect">
          <a:avLst/>
        </a:prstGeom>
        <a:solidFill>
          <a:schemeClr val="accent2">
            <a:tint val="40000"/>
            <a:alpha val="90000"/>
            <a:hueOff val="5025821"/>
            <a:satOff val="-4378"/>
            <a:lumOff val="-6"/>
            <a:alphaOff val="0"/>
          </a:schemeClr>
        </a:solidFill>
        <a:ln w="9525" cap="flat" cmpd="sng" algn="ctr">
          <a:solidFill>
            <a:schemeClr val="accent2">
              <a:tint val="40000"/>
              <a:alpha val="90000"/>
              <a:hueOff val="5025821"/>
              <a:satOff val="-4378"/>
              <a:lumOff val="-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lvl="0" algn="ctr" defTabSz="933450">
            <a:lnSpc>
              <a:spcPct val="90000"/>
            </a:lnSpc>
            <a:spcBef>
              <a:spcPct val="0"/>
            </a:spcBef>
            <a:spcAft>
              <a:spcPct val="35000"/>
            </a:spcAft>
          </a:pPr>
          <a:r>
            <a:rPr lang="fr-BE" sz="2100" kern="1200" dirty="0"/>
            <a:t>L’Etat intervient fortement.</a:t>
          </a:r>
        </a:p>
      </dsp:txBody>
      <dsp:txXfrm>
        <a:off x="4269614" y="1512164"/>
        <a:ext cx="4604677" cy="13509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B7DF2-4255-4994-B0D2-8CBD2DF2BBBC}">
      <dsp:nvSpPr>
        <dsp:cNvPr id="0" name=""/>
        <dsp:cNvSpPr/>
      </dsp:nvSpPr>
      <dsp:spPr>
        <a:xfrm>
          <a:off x="0" y="2901163"/>
          <a:ext cx="9065488" cy="661599"/>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fr-BE" sz="2300" kern="1200" dirty="0"/>
            <a:t>….</a:t>
          </a:r>
        </a:p>
      </dsp:txBody>
      <dsp:txXfrm>
        <a:off x="0" y="2901163"/>
        <a:ext cx="9065488" cy="661599"/>
      </dsp:txXfrm>
    </dsp:sp>
    <dsp:sp modelId="{05E72AE3-5F03-4421-8450-A4812E61CA8C}">
      <dsp:nvSpPr>
        <dsp:cNvPr id="0" name=""/>
        <dsp:cNvSpPr/>
      </dsp:nvSpPr>
      <dsp:spPr>
        <a:xfrm rot="10800000">
          <a:off x="0" y="1465"/>
          <a:ext cx="9065488" cy="2928256"/>
        </a:xfrm>
        <a:prstGeom prst="upArrowCallou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fr-BE" sz="3000" kern="1200" dirty="0"/>
            <a:t>1981 - 2011</a:t>
          </a:r>
        </a:p>
      </dsp:txBody>
      <dsp:txXfrm rot="-10800000">
        <a:off x="0" y="1465"/>
        <a:ext cx="9065488" cy="1027818"/>
      </dsp:txXfrm>
    </dsp:sp>
    <dsp:sp modelId="{3D29B359-7E27-4E77-A752-4C4733015FC1}">
      <dsp:nvSpPr>
        <dsp:cNvPr id="0" name=""/>
        <dsp:cNvSpPr/>
      </dsp:nvSpPr>
      <dsp:spPr>
        <a:xfrm>
          <a:off x="0" y="1029283"/>
          <a:ext cx="9065488" cy="875548"/>
        </a:xfrm>
        <a:prstGeom prst="rect">
          <a:avLst/>
        </a:prstGeom>
        <a:solidFill>
          <a:schemeClr val="accent2">
            <a:alpha val="90000"/>
            <a:tint val="40000"/>
            <a:hueOff val="0"/>
            <a:satOff val="0"/>
            <a:lumOff val="0"/>
            <a:alphaOff val="0"/>
          </a:schemeClr>
        </a:solidFill>
        <a:ln w="9525"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lvl="0" algn="ctr" defTabSz="1155700">
            <a:lnSpc>
              <a:spcPct val="90000"/>
            </a:lnSpc>
            <a:spcBef>
              <a:spcPct val="0"/>
            </a:spcBef>
            <a:spcAft>
              <a:spcPct val="35000"/>
            </a:spcAft>
          </a:pPr>
          <a:r>
            <a:rPr lang="fr-BE" sz="2600" kern="1200" dirty="0"/>
            <a:t>Crise économique importante en 1970 et 2008, l’Etat recherche des </a:t>
          </a:r>
          <a:r>
            <a:rPr lang="fr-BE" sz="2600" b="1" kern="1200" dirty="0"/>
            <a:t>nouvelles sources de financements </a:t>
          </a:r>
          <a:r>
            <a:rPr lang="fr-BE" sz="2600" kern="1200" dirty="0"/>
            <a:t>et réforme le système.</a:t>
          </a:r>
        </a:p>
      </dsp:txBody>
      <dsp:txXfrm>
        <a:off x="0" y="1029283"/>
        <a:ext cx="9065488" cy="8755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B34FDE-8257-426E-BA9A-54B38F1B967B}">
      <dsp:nvSpPr>
        <dsp:cNvPr id="0" name=""/>
        <dsp:cNvSpPr/>
      </dsp:nvSpPr>
      <dsp:spPr>
        <a:xfrm>
          <a:off x="0" y="3883282"/>
          <a:ext cx="8532194" cy="22085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784" tIns="49784" rIns="49784" bIns="49784" numCol="1" spcCol="1270" anchor="ctr" anchorCtr="0">
          <a:noAutofit/>
        </a:bodyPr>
        <a:lstStyle/>
        <a:p>
          <a:pPr lvl="0" algn="ctr" defTabSz="311150">
            <a:lnSpc>
              <a:spcPct val="90000"/>
            </a:lnSpc>
            <a:spcBef>
              <a:spcPct val="0"/>
            </a:spcBef>
            <a:spcAft>
              <a:spcPct val="35000"/>
            </a:spcAft>
          </a:pPr>
          <a:endParaRPr lang="fr-BE" sz="700" kern="1200" dirty="0"/>
        </a:p>
      </dsp:txBody>
      <dsp:txXfrm>
        <a:off x="0" y="3883282"/>
        <a:ext cx="8532194" cy="220854"/>
      </dsp:txXfrm>
    </dsp:sp>
    <dsp:sp modelId="{4C139318-64E7-42EF-AB9C-6656D3B65299}">
      <dsp:nvSpPr>
        <dsp:cNvPr id="0" name=""/>
        <dsp:cNvSpPr/>
      </dsp:nvSpPr>
      <dsp:spPr>
        <a:xfrm rot="10800000">
          <a:off x="0" y="183716"/>
          <a:ext cx="8532194" cy="3920972"/>
        </a:xfrm>
        <a:prstGeom prst="upArrowCallou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fr-BE" sz="3000" kern="1200" dirty="0"/>
            <a:t>2011-2018</a:t>
          </a:r>
        </a:p>
      </dsp:txBody>
      <dsp:txXfrm rot="-10800000">
        <a:off x="0" y="183716"/>
        <a:ext cx="8532194" cy="1376261"/>
      </dsp:txXfrm>
    </dsp:sp>
    <dsp:sp modelId="{B3F6B1E7-68C6-46FD-879B-F2F6C5D329FE}">
      <dsp:nvSpPr>
        <dsp:cNvPr id="0" name=""/>
        <dsp:cNvSpPr/>
      </dsp:nvSpPr>
      <dsp:spPr>
        <a:xfrm>
          <a:off x="0" y="1387692"/>
          <a:ext cx="8532194" cy="117237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13360" tIns="38100" rIns="213360" bIns="38100" numCol="1" spcCol="1270" anchor="ctr" anchorCtr="0">
          <a:noAutofit/>
        </a:bodyPr>
        <a:lstStyle/>
        <a:p>
          <a:pPr lvl="0" algn="ctr" defTabSz="1333500">
            <a:lnSpc>
              <a:spcPct val="90000"/>
            </a:lnSpc>
            <a:spcBef>
              <a:spcPct val="0"/>
            </a:spcBef>
            <a:spcAft>
              <a:spcPct val="35000"/>
            </a:spcAft>
          </a:pPr>
          <a:r>
            <a:rPr lang="fr-BE" sz="3000" kern="1200" dirty="0"/>
            <a:t>L’Etat communautarise certains domaines de la sécurité sociale (allocations familiales).</a:t>
          </a:r>
        </a:p>
      </dsp:txBody>
      <dsp:txXfrm>
        <a:off x="0" y="1387692"/>
        <a:ext cx="8532194" cy="11723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96BB4-9438-4B59-9CAA-B3A32EC85C40}">
      <dsp:nvSpPr>
        <dsp:cNvPr id="0" name=""/>
        <dsp:cNvSpPr/>
      </dsp:nvSpPr>
      <dsp:spPr>
        <a:xfrm rot="5400000">
          <a:off x="-905249" y="905249"/>
          <a:ext cx="4797151" cy="2986653"/>
        </a:xfrm>
        <a:prstGeom prst="chevron">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1275" tIns="41275" rIns="41275" bIns="41275" numCol="1" spcCol="1270" anchor="ctr" anchorCtr="0">
          <a:noAutofit/>
        </a:bodyPr>
        <a:lstStyle/>
        <a:p>
          <a:pPr lvl="0" algn="ctr" defTabSz="2889250">
            <a:lnSpc>
              <a:spcPct val="90000"/>
            </a:lnSpc>
            <a:spcBef>
              <a:spcPct val="0"/>
            </a:spcBef>
            <a:spcAft>
              <a:spcPct val="35000"/>
            </a:spcAft>
          </a:pPr>
          <a:r>
            <a:rPr lang="fr-BE" sz="6500" kern="1200" dirty="0"/>
            <a:t>…</a:t>
          </a:r>
        </a:p>
      </dsp:txBody>
      <dsp:txXfrm rot="-5400000">
        <a:off x="1" y="1493327"/>
        <a:ext cx="2986653" cy="1810498"/>
      </dsp:txXfrm>
    </dsp:sp>
    <dsp:sp modelId="{2FE31181-37EB-4EBD-998B-CBDF22E8FFF2}">
      <dsp:nvSpPr>
        <dsp:cNvPr id="0" name=""/>
        <dsp:cNvSpPr/>
      </dsp:nvSpPr>
      <dsp:spPr>
        <a:xfrm rot="5400000">
          <a:off x="3574731" y="-588077"/>
          <a:ext cx="3303825" cy="4479980"/>
        </a:xfrm>
        <a:prstGeom prst="round2Same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6032" tIns="22860" rIns="22860" bIns="22860" numCol="1" spcCol="1270" anchor="ctr" anchorCtr="0">
          <a:noAutofit/>
        </a:bodyPr>
        <a:lstStyle/>
        <a:p>
          <a:pPr marL="285750" lvl="1" indent="-285750" algn="l" defTabSz="1600200">
            <a:lnSpc>
              <a:spcPct val="90000"/>
            </a:lnSpc>
            <a:spcBef>
              <a:spcPct val="0"/>
            </a:spcBef>
            <a:spcAft>
              <a:spcPct val="15000"/>
            </a:spcAft>
            <a:buChar char="••"/>
          </a:pPr>
          <a:r>
            <a:rPr lang="fr-BE" sz="3600" kern="1200" dirty="0"/>
            <a:t>Un large débat est engagé sur le futur de notre sécurité sociale </a:t>
          </a:r>
        </a:p>
      </dsp:txBody>
      <dsp:txXfrm rot="-5400000">
        <a:off x="2986654" y="161279"/>
        <a:ext cx="4318701" cy="29812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B1B18-DFD7-4B14-B28F-06F158E1073F}">
      <dsp:nvSpPr>
        <dsp:cNvPr id="0" name=""/>
        <dsp:cNvSpPr/>
      </dsp:nvSpPr>
      <dsp:spPr>
        <a:xfrm>
          <a:off x="2716415" y="1190618"/>
          <a:ext cx="3711142" cy="3711142"/>
        </a:xfrm>
        <a:prstGeom prst="blockArc">
          <a:avLst>
            <a:gd name="adj1" fmla="val 6376"/>
            <a:gd name="adj2" fmla="val 21593624"/>
            <a:gd name="adj3" fmla="val 4639"/>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2E1E5CB-1E61-473F-9921-E88984ED1B89}">
      <dsp:nvSpPr>
        <dsp:cNvPr id="0" name=""/>
        <dsp:cNvSpPr/>
      </dsp:nvSpPr>
      <dsp:spPr>
        <a:xfrm>
          <a:off x="3347848" y="1838707"/>
          <a:ext cx="2592290" cy="2443301"/>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fr-BE" sz="2300" kern="1200" dirty="0"/>
            <a:t>Transfert de compétences vers les entités fédérées </a:t>
          </a:r>
        </a:p>
      </dsp:txBody>
      <dsp:txXfrm>
        <a:off x="3727480" y="2196520"/>
        <a:ext cx="1833026" cy="1727675"/>
      </dsp:txXfrm>
    </dsp:sp>
    <dsp:sp modelId="{9607066E-36B5-47BC-87CA-4962D5040208}">
      <dsp:nvSpPr>
        <dsp:cNvPr id="0" name=""/>
        <dsp:cNvSpPr/>
      </dsp:nvSpPr>
      <dsp:spPr>
        <a:xfrm>
          <a:off x="5796140" y="2846806"/>
          <a:ext cx="1195461" cy="1195461"/>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fr-BE" sz="1800" kern="1200" dirty="0"/>
            <a:t>20 milliards d’euros</a:t>
          </a:r>
        </a:p>
      </dsp:txBody>
      <dsp:txXfrm>
        <a:off x="5971211" y="3021877"/>
        <a:ext cx="845319" cy="8453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83DF1-30FE-4A7E-8F4F-CFF070BD0208}">
      <dsp:nvSpPr>
        <dsp:cNvPr id="0" name=""/>
        <dsp:cNvSpPr/>
      </dsp:nvSpPr>
      <dsp:spPr>
        <a:xfrm>
          <a:off x="2465070" y="631187"/>
          <a:ext cx="4212041" cy="4212041"/>
        </a:xfrm>
        <a:prstGeom prst="blockArc">
          <a:avLst>
            <a:gd name="adj1" fmla="val 5401517"/>
            <a:gd name="adj2" fmla="val 16201517"/>
            <a:gd name="adj3" fmla="val 4637"/>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3F57758A-451C-4465-82C1-83B2792E2E17}">
      <dsp:nvSpPr>
        <dsp:cNvPr id="0" name=""/>
        <dsp:cNvSpPr/>
      </dsp:nvSpPr>
      <dsp:spPr>
        <a:xfrm>
          <a:off x="2465070" y="631187"/>
          <a:ext cx="4212041" cy="4212041"/>
        </a:xfrm>
        <a:prstGeom prst="blockArc">
          <a:avLst>
            <a:gd name="adj1" fmla="val 16201517"/>
            <a:gd name="adj2" fmla="val 5401517"/>
            <a:gd name="adj3" fmla="val 4637"/>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2E1E5CB-1E61-473F-9921-E88984ED1B89}">
      <dsp:nvSpPr>
        <dsp:cNvPr id="0" name=""/>
        <dsp:cNvSpPr/>
      </dsp:nvSpPr>
      <dsp:spPr>
        <a:xfrm>
          <a:off x="3064409" y="1431844"/>
          <a:ext cx="2941317" cy="2772269"/>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ctr" defTabSz="1466850">
            <a:lnSpc>
              <a:spcPct val="90000"/>
            </a:lnSpc>
            <a:spcBef>
              <a:spcPct val="0"/>
            </a:spcBef>
            <a:spcAft>
              <a:spcPct val="35000"/>
            </a:spcAft>
          </a:pPr>
          <a:r>
            <a:rPr lang="fr-BE" sz="3300" kern="1200" dirty="0"/>
            <a:t>10 milliards concernent la sécurité sociale</a:t>
          </a:r>
        </a:p>
      </dsp:txBody>
      <dsp:txXfrm>
        <a:off x="3495155" y="1837833"/>
        <a:ext cx="2079825" cy="1960291"/>
      </dsp:txXfrm>
    </dsp:sp>
    <dsp:sp modelId="{F93A84D1-E862-4CB1-B6E9-E3F90129BB3D}">
      <dsp:nvSpPr>
        <dsp:cNvPr id="0" name=""/>
        <dsp:cNvSpPr/>
      </dsp:nvSpPr>
      <dsp:spPr>
        <a:xfrm>
          <a:off x="3893789" y="1809"/>
          <a:ext cx="1356419" cy="1356419"/>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fr-BE" sz="1400" kern="1200" dirty="0"/>
            <a:t>5,9 milliards d’allocations familiales</a:t>
          </a:r>
        </a:p>
      </dsp:txBody>
      <dsp:txXfrm>
        <a:off x="4092432" y="200452"/>
        <a:ext cx="959133" cy="959133"/>
      </dsp:txXfrm>
    </dsp:sp>
    <dsp:sp modelId="{5F45E9F8-30C7-4C5E-920B-C698542B82DA}">
      <dsp:nvSpPr>
        <dsp:cNvPr id="0" name=""/>
        <dsp:cNvSpPr/>
      </dsp:nvSpPr>
      <dsp:spPr>
        <a:xfrm>
          <a:off x="3891974" y="4116188"/>
          <a:ext cx="1356419" cy="1356419"/>
        </a:xfrm>
        <a:prstGeom prst="ellipse">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fr-BE" sz="1400" kern="1200" dirty="0"/>
            <a:t>Santé         4,2 milliards</a:t>
          </a:r>
        </a:p>
      </dsp:txBody>
      <dsp:txXfrm>
        <a:off x="4090617" y="4314831"/>
        <a:ext cx="959133" cy="9591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2005E-4AF4-468A-909B-8FD5ADDA3B8E}">
      <dsp:nvSpPr>
        <dsp:cNvPr id="0" name=""/>
        <dsp:cNvSpPr/>
      </dsp:nvSpPr>
      <dsp:spPr>
        <a:xfrm>
          <a:off x="0" y="46641"/>
          <a:ext cx="8229600" cy="671580"/>
        </a:xfrm>
        <a:prstGeom prst="roundRect">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Soins de santé et incapacités de travail</a:t>
          </a:r>
          <a:endParaRPr lang="en-US" sz="2800" kern="1200" dirty="0"/>
        </a:p>
      </dsp:txBody>
      <dsp:txXfrm>
        <a:off x="32784" y="79425"/>
        <a:ext cx="8164032" cy="606012"/>
      </dsp:txXfrm>
    </dsp:sp>
    <dsp:sp modelId="{641791BC-170C-4F45-B0C7-96E98DACB28E}">
      <dsp:nvSpPr>
        <dsp:cNvPr id="0" name=""/>
        <dsp:cNvSpPr/>
      </dsp:nvSpPr>
      <dsp:spPr>
        <a:xfrm>
          <a:off x="0" y="798861"/>
          <a:ext cx="8229600" cy="671580"/>
        </a:xfrm>
        <a:prstGeom prst="round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Familles nombreuses</a:t>
          </a:r>
          <a:endParaRPr lang="en-US" sz="2800" kern="1200" dirty="0"/>
        </a:p>
      </dsp:txBody>
      <dsp:txXfrm>
        <a:off x="32784" y="831645"/>
        <a:ext cx="8164032" cy="606012"/>
      </dsp:txXfrm>
    </dsp:sp>
    <dsp:sp modelId="{BE29A28E-C702-47B6-851F-8590AFB9015F}">
      <dsp:nvSpPr>
        <dsp:cNvPr id="0" name=""/>
        <dsp:cNvSpPr/>
      </dsp:nvSpPr>
      <dsp:spPr>
        <a:xfrm>
          <a:off x="0" y="1551081"/>
          <a:ext cx="8229600" cy="671580"/>
        </a:xfrm>
        <a:prstGeom prst="roundRect">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Chômage</a:t>
          </a:r>
          <a:endParaRPr lang="en-US" sz="2800" kern="1200" dirty="0"/>
        </a:p>
      </dsp:txBody>
      <dsp:txXfrm>
        <a:off x="32784" y="1583865"/>
        <a:ext cx="8164032" cy="606012"/>
      </dsp:txXfrm>
    </dsp:sp>
    <dsp:sp modelId="{D71D0EC1-11E9-40E8-9329-ABF4D7157EB8}">
      <dsp:nvSpPr>
        <dsp:cNvPr id="0" name=""/>
        <dsp:cNvSpPr/>
      </dsp:nvSpPr>
      <dsp:spPr>
        <a:xfrm>
          <a:off x="0" y="2303301"/>
          <a:ext cx="8229600" cy="671580"/>
        </a:xfrm>
        <a:prstGeom prst="roundRect">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Maladies professionnelles &amp; accidents du travail</a:t>
          </a:r>
          <a:endParaRPr lang="en-US" sz="2800" kern="1200" dirty="0"/>
        </a:p>
      </dsp:txBody>
      <dsp:txXfrm>
        <a:off x="32784" y="2336085"/>
        <a:ext cx="8164032" cy="606012"/>
      </dsp:txXfrm>
    </dsp:sp>
    <dsp:sp modelId="{C015E75D-F046-490F-95D9-2407B58A3531}">
      <dsp:nvSpPr>
        <dsp:cNvPr id="0" name=""/>
        <dsp:cNvSpPr/>
      </dsp:nvSpPr>
      <dsp:spPr>
        <a:xfrm>
          <a:off x="0" y="3068955"/>
          <a:ext cx="8229600" cy="6715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Pension</a:t>
          </a:r>
          <a:endParaRPr lang="en-US" sz="2800" kern="1200" dirty="0"/>
        </a:p>
      </dsp:txBody>
      <dsp:txXfrm>
        <a:off x="32784" y="3101739"/>
        <a:ext cx="8164032" cy="606012"/>
      </dsp:txXfrm>
    </dsp:sp>
    <dsp:sp modelId="{6BABC899-BBD8-45DE-8941-A27FCFA72C15}">
      <dsp:nvSpPr>
        <dsp:cNvPr id="0" name=""/>
        <dsp:cNvSpPr/>
      </dsp:nvSpPr>
      <dsp:spPr>
        <a:xfrm>
          <a:off x="0" y="3807741"/>
          <a:ext cx="8229600" cy="671580"/>
        </a:xfrm>
        <a:prstGeom prst="round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Vacances annuelles</a:t>
          </a:r>
          <a:endParaRPr lang="en-US" sz="2800" kern="1200" dirty="0"/>
        </a:p>
      </dsp:txBody>
      <dsp:txXfrm>
        <a:off x="32784" y="3840525"/>
        <a:ext cx="8164032" cy="6060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2CE3D3-7DC8-4B11-820B-6FFB84A7CED0}">
      <dsp:nvSpPr>
        <dsp:cNvPr id="0" name=""/>
        <dsp:cNvSpPr/>
      </dsp:nvSpPr>
      <dsp:spPr>
        <a:xfrm>
          <a:off x="3245524" y="362"/>
          <a:ext cx="2304270" cy="2203124"/>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fr-BE" sz="1800" kern="1200" dirty="0"/>
            <a:t>Les actifs paient des </a:t>
          </a:r>
          <a:r>
            <a:rPr lang="fr-BE" sz="2000" b="1" kern="1200" dirty="0"/>
            <a:t>cotisations</a:t>
          </a:r>
          <a:r>
            <a:rPr lang="fr-BE" sz="1800" kern="1200" dirty="0"/>
            <a:t> proportionnelles à leurs revenus</a:t>
          </a:r>
          <a:r>
            <a:rPr lang="fr-BE" sz="1600" kern="1200" dirty="0"/>
            <a:t>,</a:t>
          </a:r>
        </a:p>
      </dsp:txBody>
      <dsp:txXfrm>
        <a:off x="3582977" y="323002"/>
        <a:ext cx="1629364" cy="1557844"/>
      </dsp:txXfrm>
    </dsp:sp>
    <dsp:sp modelId="{E0D8BA47-6F65-4964-925C-62358FC4E8BA}">
      <dsp:nvSpPr>
        <dsp:cNvPr id="0" name=""/>
        <dsp:cNvSpPr/>
      </dsp:nvSpPr>
      <dsp:spPr>
        <a:xfrm rot="3600000">
          <a:off x="4929736" y="2155871"/>
          <a:ext cx="582131" cy="743554"/>
        </a:xfrm>
        <a:prstGeom prst="rightArrow">
          <a:avLst>
            <a:gd name="adj1" fmla="val 60000"/>
            <a:gd name="adj2" fmla="val 5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377950">
            <a:lnSpc>
              <a:spcPct val="90000"/>
            </a:lnSpc>
            <a:spcBef>
              <a:spcPct val="0"/>
            </a:spcBef>
            <a:spcAft>
              <a:spcPct val="35000"/>
            </a:spcAft>
          </a:pPr>
          <a:endParaRPr lang="fr-BE" sz="3100" kern="1200"/>
        </a:p>
      </dsp:txBody>
      <dsp:txXfrm>
        <a:off x="4973396" y="2228961"/>
        <a:ext cx="407492" cy="446132"/>
      </dsp:txXfrm>
    </dsp:sp>
    <dsp:sp modelId="{0840E89E-5EF3-464E-9E97-A7816FAC30FB}">
      <dsp:nvSpPr>
        <dsp:cNvPr id="0" name=""/>
        <dsp:cNvSpPr/>
      </dsp:nvSpPr>
      <dsp:spPr>
        <a:xfrm>
          <a:off x="4952848" y="2869939"/>
          <a:ext cx="2203124" cy="2203124"/>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fr-BE" sz="1800" kern="1200" dirty="0"/>
            <a:t>Ce financement est assuré par la </a:t>
          </a:r>
          <a:r>
            <a:rPr lang="fr-BE" sz="1800" b="1" kern="1200" dirty="0"/>
            <a:t>collectivité</a:t>
          </a:r>
          <a:r>
            <a:rPr lang="fr-BE" sz="1800" kern="1200" dirty="0"/>
            <a:t> = l'ensemble des citoyens,</a:t>
          </a:r>
        </a:p>
      </dsp:txBody>
      <dsp:txXfrm>
        <a:off x="5275488" y="3192579"/>
        <a:ext cx="1557844" cy="1557844"/>
      </dsp:txXfrm>
    </dsp:sp>
    <dsp:sp modelId="{7358697B-5A4B-4C88-8C14-2D11BCCFF818}">
      <dsp:nvSpPr>
        <dsp:cNvPr id="0" name=""/>
        <dsp:cNvSpPr/>
      </dsp:nvSpPr>
      <dsp:spPr>
        <a:xfrm rot="10800000">
          <a:off x="4120065" y="3599724"/>
          <a:ext cx="588500" cy="743554"/>
        </a:xfrm>
        <a:prstGeom prst="rightArrow">
          <a:avLst>
            <a:gd name="adj1" fmla="val 60000"/>
            <a:gd name="adj2" fmla="val 50000"/>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377950">
            <a:lnSpc>
              <a:spcPct val="90000"/>
            </a:lnSpc>
            <a:spcBef>
              <a:spcPct val="0"/>
            </a:spcBef>
            <a:spcAft>
              <a:spcPct val="35000"/>
            </a:spcAft>
          </a:pPr>
          <a:endParaRPr lang="fr-BE" sz="3100" kern="1200"/>
        </a:p>
      </dsp:txBody>
      <dsp:txXfrm rot="10800000">
        <a:off x="4296615" y="3748435"/>
        <a:ext cx="411950" cy="446132"/>
      </dsp:txXfrm>
    </dsp:sp>
    <dsp:sp modelId="{C0EBD0BC-78D2-4C60-817C-E1D8FB6E225E}">
      <dsp:nvSpPr>
        <dsp:cNvPr id="0" name=""/>
        <dsp:cNvSpPr/>
      </dsp:nvSpPr>
      <dsp:spPr>
        <a:xfrm>
          <a:off x="1639346" y="2869939"/>
          <a:ext cx="2203124" cy="2203124"/>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rtl="0">
            <a:lnSpc>
              <a:spcPct val="90000"/>
            </a:lnSpc>
            <a:spcBef>
              <a:spcPct val="0"/>
            </a:spcBef>
            <a:spcAft>
              <a:spcPct val="35000"/>
            </a:spcAft>
          </a:pPr>
          <a:r>
            <a:rPr lang="fr-BE" sz="1500" kern="1200" dirty="0"/>
            <a:t>Les syndicats, les mutualités et les organisations patronales </a:t>
          </a:r>
          <a:r>
            <a:rPr lang="fr-BE" sz="2000" b="1" kern="1200" dirty="0" err="1"/>
            <a:t>codécident</a:t>
          </a:r>
          <a:r>
            <a:rPr lang="fr-BE" sz="2000" b="1" kern="1200" dirty="0"/>
            <a:t> </a:t>
          </a:r>
          <a:r>
            <a:rPr lang="fr-BE" sz="1500" kern="1200" dirty="0"/>
            <a:t>des diverses modalités du système.</a:t>
          </a:r>
        </a:p>
      </dsp:txBody>
      <dsp:txXfrm>
        <a:off x="1961986" y="3192579"/>
        <a:ext cx="1557844" cy="1557844"/>
      </dsp:txXfrm>
    </dsp:sp>
    <dsp:sp modelId="{DB98AC20-893D-40E5-9053-C746E21A9D4C}">
      <dsp:nvSpPr>
        <dsp:cNvPr id="0" name=""/>
        <dsp:cNvSpPr/>
      </dsp:nvSpPr>
      <dsp:spPr>
        <a:xfrm rot="18000000">
          <a:off x="3266976" y="2184407"/>
          <a:ext cx="582131" cy="743554"/>
        </a:xfrm>
        <a:prstGeom prst="rightArrow">
          <a:avLst>
            <a:gd name="adj1" fmla="val 60000"/>
            <a:gd name="adj2" fmla="val 5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377950">
            <a:lnSpc>
              <a:spcPct val="90000"/>
            </a:lnSpc>
            <a:spcBef>
              <a:spcPct val="0"/>
            </a:spcBef>
            <a:spcAft>
              <a:spcPct val="35000"/>
            </a:spcAft>
          </a:pPr>
          <a:endParaRPr lang="fr-BE" sz="3100" kern="1200"/>
        </a:p>
      </dsp:txBody>
      <dsp:txXfrm>
        <a:off x="3310636" y="2408739"/>
        <a:ext cx="407492" cy="4461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BE25E-2080-4F69-B840-CC4C7FFF59D0}">
      <dsp:nvSpPr>
        <dsp:cNvPr id="0" name=""/>
        <dsp:cNvSpPr/>
      </dsp:nvSpPr>
      <dsp:spPr>
        <a:xfrm>
          <a:off x="2391388" y="172582"/>
          <a:ext cx="3425090" cy="1189488"/>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4BA935-BBDC-4A52-9C9C-0442B4325AA8}">
      <dsp:nvSpPr>
        <dsp:cNvPr id="0" name=""/>
        <dsp:cNvSpPr/>
      </dsp:nvSpPr>
      <dsp:spPr>
        <a:xfrm>
          <a:off x="3777354" y="3085236"/>
          <a:ext cx="663777" cy="424817"/>
        </a:xfrm>
        <a:prstGeom prst="down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2961C35-CF7D-4A34-BB2A-5DA97A565358}">
      <dsp:nvSpPr>
        <dsp:cNvPr id="0" name=""/>
        <dsp:cNvSpPr/>
      </dsp:nvSpPr>
      <dsp:spPr>
        <a:xfrm>
          <a:off x="1293723" y="3425090"/>
          <a:ext cx="5631039" cy="796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fr-BE" sz="2800" kern="1200" dirty="0"/>
            <a:t>Financent la sécurité sociale</a:t>
          </a:r>
        </a:p>
      </dsp:txBody>
      <dsp:txXfrm>
        <a:off x="1293723" y="3425090"/>
        <a:ext cx="5631039" cy="796532"/>
      </dsp:txXfrm>
    </dsp:sp>
    <dsp:sp modelId="{EAB3DF16-9512-4BBD-B38F-E39847042E72}">
      <dsp:nvSpPr>
        <dsp:cNvPr id="0" name=""/>
        <dsp:cNvSpPr/>
      </dsp:nvSpPr>
      <dsp:spPr>
        <a:xfrm>
          <a:off x="3142286" y="1441045"/>
          <a:ext cx="2183495" cy="122058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fr-BE" sz="2500" kern="1200" dirty="0"/>
            <a:t>L’Etat</a:t>
          </a:r>
          <a:endParaRPr lang="en-US" sz="2500" kern="1200" dirty="0"/>
        </a:p>
      </dsp:txBody>
      <dsp:txXfrm>
        <a:off x="3462051" y="1619795"/>
        <a:ext cx="1543965" cy="863082"/>
      </dsp:txXfrm>
    </dsp:sp>
    <dsp:sp modelId="{AABA57B1-F21E-45DD-A91D-CBF5743A4EC1}">
      <dsp:nvSpPr>
        <dsp:cNvPr id="0" name=""/>
        <dsp:cNvSpPr/>
      </dsp:nvSpPr>
      <dsp:spPr>
        <a:xfrm>
          <a:off x="1293722" y="369409"/>
          <a:ext cx="2248229" cy="1127472"/>
        </a:xfrm>
        <a:prstGeom prst="ellips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fr-BE" sz="2400" kern="1200" dirty="0"/>
            <a:t>Employeurs</a:t>
          </a:r>
          <a:endParaRPr lang="en-US" sz="2400" kern="1200" dirty="0"/>
        </a:p>
      </dsp:txBody>
      <dsp:txXfrm>
        <a:off x="1622968" y="534523"/>
        <a:ext cx="1589737" cy="797244"/>
      </dsp:txXfrm>
    </dsp:sp>
    <dsp:sp modelId="{F55EEB17-2100-40CC-94BD-DCD113D4ABFD}">
      <dsp:nvSpPr>
        <dsp:cNvPr id="0" name=""/>
        <dsp:cNvSpPr/>
      </dsp:nvSpPr>
      <dsp:spPr>
        <a:xfrm>
          <a:off x="4325372" y="369406"/>
          <a:ext cx="2259675" cy="1194798"/>
        </a:xfrm>
        <a:prstGeom prst="ellipse">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fr-BE" sz="2400" kern="1200" dirty="0"/>
            <a:t>Travailleurs</a:t>
          </a:r>
        </a:p>
      </dsp:txBody>
      <dsp:txXfrm>
        <a:off x="4656294" y="544380"/>
        <a:ext cx="1597831" cy="844850"/>
      </dsp:txXfrm>
    </dsp:sp>
    <dsp:sp modelId="{F5510FC2-C00D-41D3-B15D-51A2D4CE98C3}">
      <dsp:nvSpPr>
        <dsp:cNvPr id="0" name=""/>
        <dsp:cNvSpPr/>
      </dsp:nvSpPr>
      <dsp:spPr>
        <a:xfrm>
          <a:off x="861474" y="26551"/>
          <a:ext cx="6495537" cy="2973721"/>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611592-B69D-4524-94A2-2A1686146425}">
      <dsp:nvSpPr>
        <dsp:cNvPr id="0" name=""/>
        <dsp:cNvSpPr/>
      </dsp:nvSpPr>
      <dsp:spPr>
        <a:xfrm>
          <a:off x="2170570" y="532655"/>
          <a:ext cx="3796728" cy="1318553"/>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9E2B98-85D3-42B7-8ED6-E178E2F9A4ED}">
      <dsp:nvSpPr>
        <dsp:cNvPr id="0" name=""/>
        <dsp:cNvSpPr/>
      </dsp:nvSpPr>
      <dsp:spPr>
        <a:xfrm>
          <a:off x="3740189" y="3626012"/>
          <a:ext cx="735800" cy="470912"/>
        </a:xfrm>
        <a:prstGeom prst="down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D566431-A368-4941-8F6B-038A5317FF9E}">
      <dsp:nvSpPr>
        <dsp:cNvPr id="0" name=""/>
        <dsp:cNvSpPr/>
      </dsp:nvSpPr>
      <dsp:spPr>
        <a:xfrm>
          <a:off x="2348879" y="3796728"/>
          <a:ext cx="3531840" cy="882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fr-BE" sz="2300" kern="1200" dirty="0"/>
            <a:t>Sont récoltées par l’ ONSS     </a:t>
          </a:r>
        </a:p>
      </dsp:txBody>
      <dsp:txXfrm>
        <a:off x="2348879" y="3796728"/>
        <a:ext cx="3531840" cy="882960"/>
      </dsp:txXfrm>
    </dsp:sp>
    <dsp:sp modelId="{2E5BD10D-B03C-45A3-89B1-69551EF48C27}">
      <dsp:nvSpPr>
        <dsp:cNvPr id="0" name=""/>
        <dsp:cNvSpPr/>
      </dsp:nvSpPr>
      <dsp:spPr>
        <a:xfrm>
          <a:off x="2990965" y="704048"/>
          <a:ext cx="2060240" cy="206024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fr-BE" sz="2400" kern="1200" dirty="0"/>
            <a:t>Cotisations</a:t>
          </a:r>
        </a:p>
      </dsp:txBody>
      <dsp:txXfrm>
        <a:off x="3292680" y="1005763"/>
        <a:ext cx="1456810" cy="1456810"/>
      </dsp:txXfrm>
    </dsp:sp>
    <dsp:sp modelId="{004F1F04-A305-49AC-A20E-525065555E15}">
      <dsp:nvSpPr>
        <dsp:cNvPr id="0" name=""/>
        <dsp:cNvSpPr/>
      </dsp:nvSpPr>
      <dsp:spPr>
        <a:xfrm>
          <a:off x="2016981" y="404362"/>
          <a:ext cx="4120480" cy="3296384"/>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45340-BFDF-4045-914E-AF5715ABB4DC}">
      <dsp:nvSpPr>
        <dsp:cNvPr id="0" name=""/>
        <dsp:cNvSpPr/>
      </dsp:nvSpPr>
      <dsp:spPr>
        <a:xfrm>
          <a:off x="0" y="394179"/>
          <a:ext cx="8147248" cy="1292850"/>
        </a:xfrm>
        <a:prstGeom prst="roundRect">
          <a:avLst/>
        </a:prstGeom>
        <a:solidFill>
          <a:srgbClr val="40886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fr-BE" sz="3200" kern="1200" dirty="0"/>
            <a:t>Organisme qui gère la caisse sociale en Belgique</a:t>
          </a:r>
        </a:p>
      </dsp:txBody>
      <dsp:txXfrm>
        <a:off x="63112" y="457291"/>
        <a:ext cx="8021024" cy="1166626"/>
      </dsp:txXfrm>
    </dsp:sp>
    <dsp:sp modelId="{BC79156C-8E50-4301-BDA3-8687C4DEF015}">
      <dsp:nvSpPr>
        <dsp:cNvPr id="0" name=""/>
        <dsp:cNvSpPr/>
      </dsp:nvSpPr>
      <dsp:spPr>
        <a:xfrm>
          <a:off x="0" y="1874229"/>
          <a:ext cx="8147248" cy="1292850"/>
        </a:xfrm>
        <a:prstGeom prst="roundRect">
          <a:avLst/>
        </a:prstGeom>
        <a:solidFill>
          <a:srgbClr val="40886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fr-BE" sz="3200" kern="1200" dirty="0"/>
            <a:t>ONSS perçoit et répartit les cotisations sociales</a:t>
          </a:r>
        </a:p>
      </dsp:txBody>
      <dsp:txXfrm>
        <a:off x="63112" y="1937341"/>
        <a:ext cx="8021024" cy="116662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2005E-4AF4-468A-909B-8FD5ADDA3B8E}">
      <dsp:nvSpPr>
        <dsp:cNvPr id="0" name=""/>
        <dsp:cNvSpPr/>
      </dsp:nvSpPr>
      <dsp:spPr>
        <a:xfrm>
          <a:off x="0" y="46641"/>
          <a:ext cx="8229600" cy="671580"/>
        </a:xfrm>
        <a:prstGeom prst="roundRect">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Soins de santé et incapacités de travail</a:t>
          </a:r>
          <a:endParaRPr lang="en-US" sz="2800" kern="1200" dirty="0"/>
        </a:p>
      </dsp:txBody>
      <dsp:txXfrm>
        <a:off x="32784" y="79425"/>
        <a:ext cx="8164032" cy="606012"/>
      </dsp:txXfrm>
    </dsp:sp>
    <dsp:sp modelId="{641791BC-170C-4F45-B0C7-96E98DACB28E}">
      <dsp:nvSpPr>
        <dsp:cNvPr id="0" name=""/>
        <dsp:cNvSpPr/>
      </dsp:nvSpPr>
      <dsp:spPr>
        <a:xfrm>
          <a:off x="0" y="798861"/>
          <a:ext cx="8229600" cy="671580"/>
        </a:xfrm>
        <a:prstGeom prst="round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Familles nombreuses</a:t>
          </a:r>
          <a:endParaRPr lang="en-US" sz="2800" kern="1200" dirty="0"/>
        </a:p>
      </dsp:txBody>
      <dsp:txXfrm>
        <a:off x="32784" y="831645"/>
        <a:ext cx="8164032" cy="606012"/>
      </dsp:txXfrm>
    </dsp:sp>
    <dsp:sp modelId="{BE29A28E-C702-47B6-851F-8590AFB9015F}">
      <dsp:nvSpPr>
        <dsp:cNvPr id="0" name=""/>
        <dsp:cNvSpPr/>
      </dsp:nvSpPr>
      <dsp:spPr>
        <a:xfrm>
          <a:off x="0" y="1551081"/>
          <a:ext cx="8229600" cy="671580"/>
        </a:xfrm>
        <a:prstGeom prst="roundRect">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Chômage</a:t>
          </a:r>
          <a:endParaRPr lang="en-US" sz="2800" kern="1200" dirty="0"/>
        </a:p>
      </dsp:txBody>
      <dsp:txXfrm>
        <a:off x="32784" y="1583865"/>
        <a:ext cx="8164032" cy="606012"/>
      </dsp:txXfrm>
    </dsp:sp>
    <dsp:sp modelId="{D71D0EC1-11E9-40E8-9329-ABF4D7157EB8}">
      <dsp:nvSpPr>
        <dsp:cNvPr id="0" name=""/>
        <dsp:cNvSpPr/>
      </dsp:nvSpPr>
      <dsp:spPr>
        <a:xfrm>
          <a:off x="0" y="2303301"/>
          <a:ext cx="8229600" cy="671580"/>
        </a:xfrm>
        <a:prstGeom prst="roundRect">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Maladies professionnelles &amp; accidents du travail</a:t>
          </a:r>
          <a:endParaRPr lang="en-US" sz="2800" kern="1200" dirty="0"/>
        </a:p>
      </dsp:txBody>
      <dsp:txXfrm>
        <a:off x="32784" y="2336085"/>
        <a:ext cx="8164032" cy="606012"/>
      </dsp:txXfrm>
    </dsp:sp>
    <dsp:sp modelId="{C015E75D-F046-490F-95D9-2407B58A3531}">
      <dsp:nvSpPr>
        <dsp:cNvPr id="0" name=""/>
        <dsp:cNvSpPr/>
      </dsp:nvSpPr>
      <dsp:spPr>
        <a:xfrm>
          <a:off x="0" y="3068955"/>
          <a:ext cx="8229600" cy="6715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Pension</a:t>
          </a:r>
          <a:endParaRPr lang="en-US" sz="2800" kern="1200" dirty="0"/>
        </a:p>
      </dsp:txBody>
      <dsp:txXfrm>
        <a:off x="32784" y="3101739"/>
        <a:ext cx="8164032" cy="606012"/>
      </dsp:txXfrm>
    </dsp:sp>
    <dsp:sp modelId="{6BABC899-BBD8-45DE-8941-A27FCFA72C15}">
      <dsp:nvSpPr>
        <dsp:cNvPr id="0" name=""/>
        <dsp:cNvSpPr/>
      </dsp:nvSpPr>
      <dsp:spPr>
        <a:xfrm>
          <a:off x="0" y="3807741"/>
          <a:ext cx="8229600" cy="671580"/>
        </a:xfrm>
        <a:prstGeom prst="round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fr-BE" sz="2800" kern="1200" dirty="0"/>
            <a:t>Vacances annuelles</a:t>
          </a:r>
          <a:endParaRPr lang="en-US" sz="2800" kern="1200" dirty="0"/>
        </a:p>
      </dsp:txBody>
      <dsp:txXfrm>
        <a:off x="32784" y="3840525"/>
        <a:ext cx="8164032" cy="60601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29634-AF45-45C5-B57B-BC4B8392797A}">
      <dsp:nvSpPr>
        <dsp:cNvPr id="0" name=""/>
        <dsp:cNvSpPr/>
      </dsp:nvSpPr>
      <dsp:spPr>
        <a:xfrm>
          <a:off x="0" y="0"/>
          <a:ext cx="8147050" cy="1894198"/>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33B47C-E9FB-47B0-B6DA-DF080C750081}">
      <dsp:nvSpPr>
        <dsp:cNvPr id="0" name=""/>
        <dsp:cNvSpPr/>
      </dsp:nvSpPr>
      <dsp:spPr>
        <a:xfrm>
          <a:off x="244411" y="252559"/>
          <a:ext cx="2393195" cy="1389079"/>
        </a:xfrm>
        <a:prstGeom prst="roundRect">
          <a:avLst>
            <a:gd name="adj" fmla="val 10000"/>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5AF201-13CC-48A9-B0AD-657C0ED3B054}">
      <dsp:nvSpPr>
        <dsp:cNvPr id="0" name=""/>
        <dsp:cNvSpPr/>
      </dsp:nvSpPr>
      <dsp:spPr>
        <a:xfrm rot="10800000">
          <a:off x="244411" y="1894198"/>
          <a:ext cx="2393195" cy="2315132"/>
        </a:xfrm>
        <a:prstGeom prst="round2SameRect">
          <a:avLst>
            <a:gd name="adj1" fmla="val 10500"/>
            <a:gd name="adj2" fmla="val 0"/>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lvl="0" algn="ctr" defTabSz="977900">
            <a:lnSpc>
              <a:spcPct val="90000"/>
            </a:lnSpc>
            <a:spcBef>
              <a:spcPct val="0"/>
            </a:spcBef>
            <a:spcAft>
              <a:spcPct val="35000"/>
            </a:spcAft>
          </a:pPr>
          <a:r>
            <a:rPr lang="fr-BE" sz="2200" kern="1200" dirty="0"/>
            <a:t>Remboursement des soins de santé</a:t>
          </a:r>
        </a:p>
      </dsp:txBody>
      <dsp:txXfrm rot="10800000">
        <a:off x="315609" y="1894198"/>
        <a:ext cx="2250799" cy="2243934"/>
      </dsp:txXfrm>
    </dsp:sp>
    <dsp:sp modelId="{8668FE69-8C4C-4EC5-819F-B21D498AD6D5}">
      <dsp:nvSpPr>
        <dsp:cNvPr id="0" name=""/>
        <dsp:cNvSpPr/>
      </dsp:nvSpPr>
      <dsp:spPr>
        <a:xfrm>
          <a:off x="2876927" y="252559"/>
          <a:ext cx="2393195" cy="1389079"/>
        </a:xfrm>
        <a:prstGeom prst="roundRect">
          <a:avLst>
            <a:gd name="adj" fmla="val 10000"/>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D9A4C5-1AD1-4765-AB43-63DA5E4B9289}">
      <dsp:nvSpPr>
        <dsp:cNvPr id="0" name=""/>
        <dsp:cNvSpPr/>
      </dsp:nvSpPr>
      <dsp:spPr>
        <a:xfrm rot="10800000">
          <a:off x="2876927" y="1894198"/>
          <a:ext cx="2393195" cy="2315132"/>
        </a:xfrm>
        <a:prstGeom prst="round2SameRect">
          <a:avLst>
            <a:gd name="adj1" fmla="val 10500"/>
            <a:gd name="adj2" fmla="val 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lvl="0" algn="ctr" defTabSz="977900">
            <a:lnSpc>
              <a:spcPct val="90000"/>
            </a:lnSpc>
            <a:spcBef>
              <a:spcPct val="0"/>
            </a:spcBef>
            <a:spcAft>
              <a:spcPct val="35000"/>
            </a:spcAft>
          </a:pPr>
          <a:r>
            <a:rPr lang="fr-BE" sz="2200" kern="1200" dirty="0"/>
            <a:t>Paye les pensions</a:t>
          </a:r>
        </a:p>
      </dsp:txBody>
      <dsp:txXfrm rot="10800000">
        <a:off x="2948125" y="1894198"/>
        <a:ext cx="2250799" cy="2243934"/>
      </dsp:txXfrm>
    </dsp:sp>
    <dsp:sp modelId="{2A990D34-6DB3-405B-A173-4FBCBAFC6065}">
      <dsp:nvSpPr>
        <dsp:cNvPr id="0" name=""/>
        <dsp:cNvSpPr/>
      </dsp:nvSpPr>
      <dsp:spPr>
        <a:xfrm>
          <a:off x="5509442" y="252559"/>
          <a:ext cx="2393195" cy="1389079"/>
        </a:xfrm>
        <a:prstGeom prst="roundRect">
          <a:avLst>
            <a:gd name="adj" fmla="val 10000"/>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52BD1F3-8388-4DD9-9AB1-9A2C2A16EFEA}">
      <dsp:nvSpPr>
        <dsp:cNvPr id="0" name=""/>
        <dsp:cNvSpPr/>
      </dsp:nvSpPr>
      <dsp:spPr>
        <a:xfrm rot="10800000">
          <a:off x="5509442" y="1894198"/>
          <a:ext cx="2393195" cy="2315132"/>
        </a:xfrm>
        <a:prstGeom prst="round2SameRect">
          <a:avLst>
            <a:gd name="adj1" fmla="val 10500"/>
            <a:gd name="adj2" fmla="val 0"/>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lvl="0" algn="ctr" defTabSz="977900">
            <a:lnSpc>
              <a:spcPct val="90000"/>
            </a:lnSpc>
            <a:spcBef>
              <a:spcPct val="0"/>
            </a:spcBef>
            <a:spcAft>
              <a:spcPct val="35000"/>
            </a:spcAft>
          </a:pPr>
          <a:r>
            <a:rPr lang="fr-BE" sz="2200" kern="1200" dirty="0"/>
            <a:t>Revenu de remplacement  (via les syndicats</a:t>
          </a:r>
        </a:p>
        <a:p>
          <a:pPr lvl="0" algn="ctr" defTabSz="977900">
            <a:lnSpc>
              <a:spcPct val="90000"/>
            </a:lnSpc>
            <a:spcBef>
              <a:spcPct val="0"/>
            </a:spcBef>
            <a:spcAft>
              <a:spcPct val="35000"/>
            </a:spcAft>
          </a:pPr>
          <a:r>
            <a:rPr lang="fr-BE" sz="2200" kern="1200" dirty="0" err="1"/>
            <a:t>Capac</a:t>
          </a:r>
          <a:r>
            <a:rPr lang="fr-BE" sz="2200" kern="1200" dirty="0"/>
            <a:t>)</a:t>
          </a:r>
        </a:p>
      </dsp:txBody>
      <dsp:txXfrm rot="10800000">
        <a:off x="5580640" y="1894198"/>
        <a:ext cx="2250799" cy="224393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2980E-650C-467D-99E2-23FA9B74CEFB}">
      <dsp:nvSpPr>
        <dsp:cNvPr id="0" name=""/>
        <dsp:cNvSpPr/>
      </dsp:nvSpPr>
      <dsp:spPr>
        <a:xfrm>
          <a:off x="0" y="0"/>
          <a:ext cx="8229600" cy="203668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A8430E9-AF58-4C6B-B05A-081DF7160C1F}">
      <dsp:nvSpPr>
        <dsp:cNvPr id="0" name=""/>
        <dsp:cNvSpPr/>
      </dsp:nvSpPr>
      <dsp:spPr>
        <a:xfrm>
          <a:off x="246887" y="271557"/>
          <a:ext cx="2417445" cy="1493567"/>
        </a:xfrm>
        <a:prstGeom prst="roundRect">
          <a:avLst>
            <a:gd name="adj" fmla="val 10000"/>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DDA32B-E07B-4144-92FA-42483C5E4E01}">
      <dsp:nvSpPr>
        <dsp:cNvPr id="0" name=""/>
        <dsp:cNvSpPr/>
      </dsp:nvSpPr>
      <dsp:spPr>
        <a:xfrm rot="10800000">
          <a:off x="246887" y="2036683"/>
          <a:ext cx="2417445" cy="2489279"/>
        </a:xfrm>
        <a:prstGeom prst="round2SameRect">
          <a:avLst>
            <a:gd name="adj1" fmla="val 10500"/>
            <a:gd name="adj2" fmla="val 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lvl="0" algn="ctr" defTabSz="844550">
            <a:lnSpc>
              <a:spcPct val="90000"/>
            </a:lnSpc>
            <a:spcBef>
              <a:spcPct val="0"/>
            </a:spcBef>
            <a:spcAft>
              <a:spcPct val="35000"/>
            </a:spcAft>
          </a:pPr>
          <a:r>
            <a:rPr lang="fr-BE" sz="1900" kern="1200" dirty="0"/>
            <a:t>FAMIWAL: Agence wallonne pour les allocations familiales</a:t>
          </a:r>
        </a:p>
      </dsp:txBody>
      <dsp:txXfrm rot="10800000">
        <a:off x="321232" y="2036683"/>
        <a:ext cx="2268755" cy="2414934"/>
      </dsp:txXfrm>
    </dsp:sp>
    <dsp:sp modelId="{1E700753-23A1-49F9-8D2D-16E8A393D465}">
      <dsp:nvSpPr>
        <dsp:cNvPr id="0" name=""/>
        <dsp:cNvSpPr/>
      </dsp:nvSpPr>
      <dsp:spPr>
        <a:xfrm>
          <a:off x="2906077" y="271557"/>
          <a:ext cx="2417445" cy="1493567"/>
        </a:xfrm>
        <a:prstGeom prst="roundRect">
          <a:avLst>
            <a:gd name="adj" fmla="val 10000"/>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A08067-2519-4DA9-8A76-001CDF2C9578}">
      <dsp:nvSpPr>
        <dsp:cNvPr id="0" name=""/>
        <dsp:cNvSpPr/>
      </dsp:nvSpPr>
      <dsp:spPr>
        <a:xfrm rot="10800000">
          <a:off x="2906077" y="2036683"/>
          <a:ext cx="2417445" cy="2489279"/>
        </a:xfrm>
        <a:prstGeom prst="round2SameRect">
          <a:avLst>
            <a:gd name="adj1" fmla="val 10500"/>
            <a:gd name="adj2" fmla="val 0"/>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lvl="0" algn="ctr" defTabSz="844550">
            <a:lnSpc>
              <a:spcPct val="90000"/>
            </a:lnSpc>
            <a:spcBef>
              <a:spcPct val="0"/>
            </a:spcBef>
            <a:spcAft>
              <a:spcPct val="35000"/>
            </a:spcAft>
          </a:pPr>
          <a:r>
            <a:rPr lang="fr-BE" sz="1900" kern="1200" dirty="0"/>
            <a:t>Indemnité de réparation des dommages résultant des maladies professionnelles + accidents du travail</a:t>
          </a:r>
        </a:p>
      </dsp:txBody>
      <dsp:txXfrm rot="10800000">
        <a:off x="2980422" y="2036683"/>
        <a:ext cx="2268755" cy="2414934"/>
      </dsp:txXfrm>
    </dsp:sp>
    <dsp:sp modelId="{AEFCECBC-7FB1-484F-B074-356C6C271385}">
      <dsp:nvSpPr>
        <dsp:cNvPr id="0" name=""/>
        <dsp:cNvSpPr/>
      </dsp:nvSpPr>
      <dsp:spPr>
        <a:xfrm>
          <a:off x="5565267" y="271557"/>
          <a:ext cx="2417445" cy="1493567"/>
        </a:xfrm>
        <a:prstGeom prst="roundRect">
          <a:avLst>
            <a:gd name="adj" fmla="val 10000"/>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B3FBD6A-DF67-48C1-BD8E-D007F9ADAACA}">
      <dsp:nvSpPr>
        <dsp:cNvPr id="0" name=""/>
        <dsp:cNvSpPr/>
      </dsp:nvSpPr>
      <dsp:spPr>
        <a:xfrm rot="10800000">
          <a:off x="5565267" y="2036683"/>
          <a:ext cx="2417445" cy="2489279"/>
        </a:xfrm>
        <a:prstGeom prst="round2SameRect">
          <a:avLst>
            <a:gd name="adj1" fmla="val 10500"/>
            <a:gd name="adj2" fmla="val 0"/>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lvl="0" algn="ctr" defTabSz="844550">
            <a:lnSpc>
              <a:spcPct val="90000"/>
            </a:lnSpc>
            <a:spcBef>
              <a:spcPct val="0"/>
            </a:spcBef>
            <a:spcAft>
              <a:spcPct val="35000"/>
            </a:spcAft>
          </a:pPr>
          <a:r>
            <a:rPr lang="fr-BE" sz="1900" kern="1200" dirty="0"/>
            <a:t>Vacances annuelles des ouvriers</a:t>
          </a:r>
        </a:p>
      </dsp:txBody>
      <dsp:txXfrm rot="10800000">
        <a:off x="5639612" y="2036683"/>
        <a:ext cx="2268755" cy="241493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F0F83-7812-4781-AD66-474EC7D89333}">
      <dsp:nvSpPr>
        <dsp:cNvPr id="0" name=""/>
        <dsp:cNvSpPr/>
      </dsp:nvSpPr>
      <dsp:spPr>
        <a:xfrm rot="5400000">
          <a:off x="-245635" y="246082"/>
          <a:ext cx="1637567" cy="114629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fr-BE" sz="1600" kern="1200" dirty="0"/>
            <a:t>TOUT</a:t>
          </a:r>
        </a:p>
      </dsp:txBody>
      <dsp:txXfrm rot="-5400000">
        <a:off x="1" y="573596"/>
        <a:ext cx="1146297" cy="491270"/>
      </dsp:txXfrm>
    </dsp:sp>
    <dsp:sp modelId="{12976CCE-B1C5-4BBE-A2E4-1238551BEB8E}">
      <dsp:nvSpPr>
        <dsp:cNvPr id="0" name=""/>
        <dsp:cNvSpPr/>
      </dsp:nvSpPr>
      <dsp:spPr>
        <a:xfrm rot="5400000">
          <a:off x="4155739" y="-3008994"/>
          <a:ext cx="1064418" cy="708330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fr-BE" sz="2400" kern="1200" dirty="0"/>
            <a:t>Personnes qui </a:t>
          </a:r>
          <a:r>
            <a:rPr lang="fr-BE" sz="2400" b="1" kern="1200" dirty="0"/>
            <a:t>travaillent</a:t>
          </a:r>
        </a:p>
        <a:p>
          <a:pPr marL="228600" lvl="1" indent="-228600" algn="l" defTabSz="1066800">
            <a:lnSpc>
              <a:spcPct val="90000"/>
            </a:lnSpc>
            <a:spcBef>
              <a:spcPct val="0"/>
            </a:spcBef>
            <a:spcAft>
              <a:spcPct val="15000"/>
            </a:spcAft>
            <a:buChar char="••"/>
          </a:pPr>
          <a:r>
            <a:rPr lang="fr-BE" sz="2400" kern="1200" dirty="0"/>
            <a:t>Personnes qui ont travaillé</a:t>
          </a:r>
        </a:p>
      </dsp:txBody>
      <dsp:txXfrm rot="-5400000">
        <a:off x="1146298" y="52408"/>
        <a:ext cx="7031341" cy="960496"/>
      </dsp:txXfrm>
    </dsp:sp>
    <dsp:sp modelId="{706F5A3C-5A93-4C3A-85A3-901AFBF7184B}">
      <dsp:nvSpPr>
        <dsp:cNvPr id="0" name=""/>
        <dsp:cNvSpPr/>
      </dsp:nvSpPr>
      <dsp:spPr>
        <a:xfrm rot="5400000">
          <a:off x="-245635" y="1689832"/>
          <a:ext cx="1637567" cy="1146297"/>
        </a:xfrm>
        <a:prstGeom prst="chevron">
          <a:avLst/>
        </a:prstGeom>
        <a:solidFill>
          <a:schemeClr val="accent2"/>
        </a:solidFill>
        <a:ln w="25400" cap="flat" cmpd="sng" algn="ctr">
          <a:solidFill>
            <a:schemeClr val="accent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fr-BE" sz="1600" kern="1200" dirty="0">
              <a:sym typeface="Wingdings" pitchFamily="2" charset="2"/>
            </a:rPr>
            <a:t>Soins de santé</a:t>
          </a:r>
          <a:endParaRPr lang="fr-BE" sz="1600" kern="1200" dirty="0"/>
        </a:p>
      </dsp:txBody>
      <dsp:txXfrm rot="-5400000">
        <a:off x="1" y="2017346"/>
        <a:ext cx="1146297" cy="491270"/>
      </dsp:txXfrm>
    </dsp:sp>
    <dsp:sp modelId="{2A6BC431-598D-411D-979B-A2FD273DF9B6}">
      <dsp:nvSpPr>
        <dsp:cNvPr id="0" name=""/>
        <dsp:cNvSpPr/>
      </dsp:nvSpPr>
      <dsp:spPr>
        <a:xfrm rot="5400000">
          <a:off x="4155739" y="-1565244"/>
          <a:ext cx="1064418" cy="7083302"/>
        </a:xfrm>
        <a:prstGeom prst="round2SameRect">
          <a:avLst/>
        </a:prstGeom>
        <a:solidFill>
          <a:schemeClr val="lt1">
            <a:alpha val="90000"/>
            <a:hueOff val="0"/>
            <a:satOff val="0"/>
            <a:lumOff val="0"/>
            <a:alphaOff val="0"/>
          </a:schemeClr>
        </a:solidFill>
        <a:ln w="25400" cap="flat" cmpd="sng" algn="ctr">
          <a:solidFill>
            <a:schemeClr val="accent2"/>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fr-BE" sz="2400" kern="1200" dirty="0"/>
            <a:t>Résidents </a:t>
          </a:r>
          <a:r>
            <a:rPr lang="fr-BE" sz="2400" b="1" kern="1200" dirty="0"/>
            <a:t>légaux </a:t>
          </a:r>
          <a:r>
            <a:rPr lang="fr-BE" sz="2400" kern="1200" dirty="0"/>
            <a:t>en Belgique qui </a:t>
          </a:r>
          <a:r>
            <a:rPr lang="fr-BE" sz="2400" b="1" kern="1200" dirty="0"/>
            <a:t>ne travaillent pas</a:t>
          </a:r>
        </a:p>
      </dsp:txBody>
      <dsp:txXfrm rot="-5400000">
        <a:off x="1146298" y="1496158"/>
        <a:ext cx="7031341" cy="960496"/>
      </dsp:txXfrm>
    </dsp:sp>
    <dsp:sp modelId="{4FDD6178-2C65-4C7A-890B-2B3CFAE37FAA}">
      <dsp:nvSpPr>
        <dsp:cNvPr id="0" name=""/>
        <dsp:cNvSpPr/>
      </dsp:nvSpPr>
      <dsp:spPr>
        <a:xfrm rot="5400000">
          <a:off x="-245635" y="3133582"/>
          <a:ext cx="1637567" cy="1146297"/>
        </a:xfrm>
        <a:prstGeom prst="chevron">
          <a:avLst/>
        </a:prstGeom>
        <a:solidFill>
          <a:schemeClr val="accent6"/>
        </a:solidFill>
        <a:ln w="25400" cap="flat"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fr-BE" sz="1600" kern="1200" dirty="0"/>
            <a:t>Soins de santé urgents</a:t>
          </a:r>
        </a:p>
      </dsp:txBody>
      <dsp:txXfrm rot="-5400000">
        <a:off x="1" y="3461096"/>
        <a:ext cx="1146297" cy="491270"/>
      </dsp:txXfrm>
    </dsp:sp>
    <dsp:sp modelId="{C80FEEB6-D2BC-4CD8-9F9D-E91E829B8F79}">
      <dsp:nvSpPr>
        <dsp:cNvPr id="0" name=""/>
        <dsp:cNvSpPr/>
      </dsp:nvSpPr>
      <dsp:spPr>
        <a:xfrm rot="5400000">
          <a:off x="4155739" y="-121494"/>
          <a:ext cx="1064418" cy="7083302"/>
        </a:xfrm>
        <a:prstGeom prst="round2SameRect">
          <a:avLst/>
        </a:prstGeom>
        <a:solidFill>
          <a:schemeClr val="lt1">
            <a:alpha val="90000"/>
            <a:hueOff val="0"/>
            <a:satOff val="0"/>
            <a:lumOff val="0"/>
            <a:alphaOff val="0"/>
          </a:schemeClr>
        </a:solidFill>
        <a:ln w="25400" cap="flat" cmpd="sng" algn="ctr">
          <a:solidFill>
            <a:schemeClr val="accent6"/>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fr-BE" sz="2400" kern="1200" dirty="0"/>
            <a:t>Résidents </a:t>
          </a:r>
          <a:r>
            <a:rPr lang="fr-BE" sz="2400" b="1" kern="1200" dirty="0"/>
            <a:t>illégaux</a:t>
          </a:r>
          <a:r>
            <a:rPr lang="fr-BE" sz="2400" kern="1200" dirty="0"/>
            <a:t> en Belgique</a:t>
          </a:r>
        </a:p>
      </dsp:txBody>
      <dsp:txXfrm rot="-5400000">
        <a:off x="1146298" y="2939908"/>
        <a:ext cx="7031341" cy="960496"/>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List2#1">
  <dgm:title val=""/>
  <dgm:desc val=""/>
  <dgm:catLst>
    <dgm:cat type="list" pri="1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6.xml><?xml version="1.0" encoding="utf-8"?>
<dgm:layoutDef xmlns:dgm="http://schemas.openxmlformats.org/drawingml/2006/diagram" xmlns:a="http://schemas.openxmlformats.org/drawingml/2006/main" uniqueId="urn:microsoft.com/office/officeart/2005/8/layout/pList2#2">
  <dgm:title val=""/>
  <dgm:desc val=""/>
  <dgm:catLst>
    <dgm:cat type="list" pri="1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endParaRPr lang="fr-BE"/>
          </a:p>
        </p:txBody>
      </p:sp>
      <p:sp>
        <p:nvSpPr>
          <p:cNvPr id="3" name="Espace réservé de la date 2"/>
          <p:cNvSpPr>
            <a:spLocks noGrp="1"/>
          </p:cNvSpPr>
          <p:nvPr>
            <p:ph type="dt" sz="quarter" idx="1"/>
          </p:nvPr>
        </p:nvSpPr>
        <p:spPr>
          <a:xfrm>
            <a:off x="3777607" y="0"/>
            <a:ext cx="2889938" cy="498056"/>
          </a:xfrm>
          <a:prstGeom prst="rect">
            <a:avLst/>
          </a:prstGeom>
        </p:spPr>
        <p:txBody>
          <a:bodyPr vert="horz" lIns="91440" tIns="45720" rIns="91440" bIns="45720" rtlCol="0"/>
          <a:lstStyle>
            <a:lvl1pPr algn="r">
              <a:defRPr sz="1200"/>
            </a:lvl1pPr>
          </a:lstStyle>
          <a:p>
            <a:fld id="{6C8CF4CB-E4BE-4EE2-BEB2-B3C94B777DE8}" type="datetimeFigureOut">
              <a:rPr lang="fr-BE" smtClean="0"/>
              <a:t>17-10-20</a:t>
            </a:fld>
            <a:endParaRPr lang="fr-BE"/>
          </a:p>
        </p:txBody>
      </p:sp>
      <p:sp>
        <p:nvSpPr>
          <p:cNvPr id="4" name="Espace réservé du pied de page 3"/>
          <p:cNvSpPr>
            <a:spLocks noGrp="1"/>
          </p:cNvSpPr>
          <p:nvPr>
            <p:ph type="ftr" sz="quarter" idx="2"/>
          </p:nvPr>
        </p:nvSpPr>
        <p:spPr>
          <a:xfrm>
            <a:off x="0" y="9428584"/>
            <a:ext cx="2889938" cy="498055"/>
          </a:xfrm>
          <a:prstGeom prst="rect">
            <a:avLst/>
          </a:prstGeom>
        </p:spPr>
        <p:txBody>
          <a:bodyPr vert="horz" lIns="91440" tIns="45720" rIns="91440" bIns="45720" rtlCol="0" anchor="b"/>
          <a:lstStyle>
            <a:lvl1pPr algn="l">
              <a:defRPr sz="1200"/>
            </a:lvl1pPr>
          </a:lstStyle>
          <a:p>
            <a:endParaRPr lang="fr-BE"/>
          </a:p>
        </p:txBody>
      </p:sp>
      <p:sp>
        <p:nvSpPr>
          <p:cNvPr id="5" name="Espace réservé du numéro de diapositive 4"/>
          <p:cNvSpPr>
            <a:spLocks noGrp="1"/>
          </p:cNvSpPr>
          <p:nvPr>
            <p:ph type="sldNum" sz="quarter" idx="3"/>
          </p:nvPr>
        </p:nvSpPr>
        <p:spPr>
          <a:xfrm>
            <a:off x="3777607" y="9428584"/>
            <a:ext cx="2889938" cy="498055"/>
          </a:xfrm>
          <a:prstGeom prst="rect">
            <a:avLst/>
          </a:prstGeom>
        </p:spPr>
        <p:txBody>
          <a:bodyPr vert="horz" lIns="91440" tIns="45720" rIns="91440" bIns="45720" rtlCol="0" anchor="b"/>
          <a:lstStyle>
            <a:lvl1pPr algn="r">
              <a:defRPr sz="1200"/>
            </a:lvl1pPr>
          </a:lstStyle>
          <a:p>
            <a:fld id="{E9C1590E-9B31-4669-A9A6-724B089606EE}" type="slidenum">
              <a:rPr lang="fr-BE" smtClean="0"/>
              <a:t>‹N°›</a:t>
            </a:fld>
            <a:endParaRPr lang="fr-BE"/>
          </a:p>
        </p:txBody>
      </p:sp>
    </p:spTree>
    <p:extLst>
      <p:ext uri="{BB962C8B-B14F-4D97-AF65-F5344CB8AC3E}">
        <p14:creationId xmlns:p14="http://schemas.microsoft.com/office/powerpoint/2010/main" val="6153081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lang="fr-BE"/>
          </a:p>
        </p:txBody>
      </p:sp>
      <p:sp>
        <p:nvSpPr>
          <p:cNvPr id="3" name="Espace réservé de la date 2"/>
          <p:cNvSpPr>
            <a:spLocks noGrp="1"/>
          </p:cNvSpPr>
          <p:nvPr>
            <p:ph type="dt" idx="1"/>
          </p:nvPr>
        </p:nvSpPr>
        <p:spPr>
          <a:xfrm>
            <a:off x="3777607" y="0"/>
            <a:ext cx="2889938" cy="496332"/>
          </a:xfrm>
          <a:prstGeom prst="rect">
            <a:avLst/>
          </a:prstGeom>
        </p:spPr>
        <p:txBody>
          <a:bodyPr vert="horz" lIns="91440" tIns="45720" rIns="91440" bIns="45720" rtlCol="0"/>
          <a:lstStyle>
            <a:lvl1pPr algn="r">
              <a:defRPr sz="1200"/>
            </a:lvl1pPr>
          </a:lstStyle>
          <a:p>
            <a:fld id="{A3BDB848-85F7-4A47-B959-63BA005782CF}" type="datetimeFigureOut">
              <a:rPr lang="fr-BE" smtClean="0"/>
              <a:t>17-10-20</a:t>
            </a:fld>
            <a:endParaRPr lang="fr-BE"/>
          </a:p>
        </p:txBody>
      </p:sp>
      <p:sp>
        <p:nvSpPr>
          <p:cNvPr id="4" name="Espace réservé de l'image des diapositives 3"/>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endParaRPr lang="fr-BE"/>
          </a:p>
        </p:txBody>
      </p:sp>
      <p:sp>
        <p:nvSpPr>
          <p:cNvPr id="5" name="Espace réservé des commentaires 4"/>
          <p:cNvSpPr>
            <a:spLocks noGrp="1"/>
          </p:cNvSpPr>
          <p:nvPr>
            <p:ph type="body" sz="quarter" idx="3"/>
          </p:nvPr>
        </p:nvSpPr>
        <p:spPr>
          <a:xfrm>
            <a:off x="666909" y="4715153"/>
            <a:ext cx="5335270" cy="4466987"/>
          </a:xfrm>
          <a:prstGeom prst="rect">
            <a:avLst/>
          </a:prstGeom>
        </p:spPr>
        <p:txBody>
          <a:bodyPr vert="horz" lIns="91440" tIns="45720" rIns="91440" bIns="45720" rtlCol="0"/>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BE"/>
          </a:p>
        </p:txBody>
      </p:sp>
      <p:sp>
        <p:nvSpPr>
          <p:cNvPr id="6" name="Espace réservé du pied de page 5"/>
          <p:cNvSpPr>
            <a:spLocks noGrp="1"/>
          </p:cNvSpPr>
          <p:nvPr>
            <p:ph type="ftr" sz="quarter" idx="4"/>
          </p:nvPr>
        </p:nvSpPr>
        <p:spPr>
          <a:xfrm>
            <a:off x="0" y="9428583"/>
            <a:ext cx="2889938" cy="496332"/>
          </a:xfrm>
          <a:prstGeom prst="rect">
            <a:avLst/>
          </a:prstGeom>
        </p:spPr>
        <p:txBody>
          <a:bodyPr vert="horz" lIns="91440" tIns="45720" rIns="91440" bIns="45720" rtlCol="0" anchor="b"/>
          <a:lstStyle>
            <a:lvl1pPr algn="l">
              <a:defRPr sz="1200"/>
            </a:lvl1pPr>
          </a:lstStyle>
          <a:p>
            <a:endParaRPr lang="fr-BE"/>
          </a:p>
        </p:txBody>
      </p:sp>
      <p:sp>
        <p:nvSpPr>
          <p:cNvPr id="7" name="Espace réservé du numéro de diapositive 6"/>
          <p:cNvSpPr>
            <a:spLocks noGrp="1"/>
          </p:cNvSpPr>
          <p:nvPr>
            <p:ph type="sldNum" sz="quarter" idx="5"/>
          </p:nvPr>
        </p:nvSpPr>
        <p:spPr>
          <a:xfrm>
            <a:off x="3777607" y="9428583"/>
            <a:ext cx="2889938" cy="496332"/>
          </a:xfrm>
          <a:prstGeom prst="rect">
            <a:avLst/>
          </a:prstGeom>
        </p:spPr>
        <p:txBody>
          <a:bodyPr vert="horz" lIns="91440" tIns="45720" rIns="91440" bIns="45720" rtlCol="0" anchor="b"/>
          <a:lstStyle>
            <a:lvl1pPr algn="r">
              <a:defRPr sz="1200"/>
            </a:lvl1pPr>
          </a:lstStyle>
          <a:p>
            <a:fld id="{34331A46-A6C1-4B0F-8396-EEDE55DC74AD}" type="slidenum">
              <a:rPr lang="fr-BE" smtClean="0"/>
              <a:t>‹N°›</a:t>
            </a:fld>
            <a:endParaRPr lang="fr-BE"/>
          </a:p>
        </p:txBody>
      </p:sp>
    </p:spTree>
    <p:extLst>
      <p:ext uri="{BB962C8B-B14F-4D97-AF65-F5344CB8AC3E}">
        <p14:creationId xmlns:p14="http://schemas.microsoft.com/office/powerpoint/2010/main" val="2151703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fr-BE" dirty="0"/>
              <a:t>Animations</a:t>
            </a:r>
          </a:p>
          <a:p>
            <a:r>
              <a:rPr lang="fr-BE" dirty="0">
                <a:effectLst/>
              </a:rPr>
              <a:t>A travers ses animations, le CPCP </a:t>
            </a:r>
            <a:r>
              <a:rPr lang="fr-BE" b="1" dirty="0">
                <a:effectLst/>
              </a:rPr>
              <a:t>informe, écoute, sensibilise et pousse le citoyen à l’action</a:t>
            </a:r>
            <a:r>
              <a:rPr lang="fr-BE" dirty="0">
                <a:effectLst/>
              </a:rPr>
              <a:t>. Notre objectif est de donner des clefs de compréhension pour permettre à tout individu de comprendre, de se situer et d'agir dans son environnement en tant que citoyen-acteur et responsable, conscient des conséquences de ses choix au vu des contraintes inhérentes aux systèmes politique, social, environnemental et économique dans lequel il évolue.</a:t>
            </a:r>
          </a:p>
          <a:p>
            <a:endParaRPr lang="fr-BE" dirty="0">
              <a:effectLst/>
            </a:endParaRPr>
          </a:p>
          <a:p>
            <a:r>
              <a:rPr lang="fr-BE" dirty="0"/>
              <a:t>Formations</a:t>
            </a:r>
          </a:p>
          <a:p>
            <a:r>
              <a:rPr lang="fr-BE" dirty="0">
                <a:effectLst/>
              </a:rPr>
              <a:t> </a:t>
            </a:r>
          </a:p>
          <a:p>
            <a:r>
              <a:rPr lang="fr-BE" dirty="0">
                <a:effectLst/>
              </a:rPr>
              <a:t>L’objectif est de permettre aux mandataires, aux futurs mandataires, aux membres et/ou au personnel d’associations et d’institutions d’obtenir un bagage de connaissances et d’outils dans nos différents domaines :</a:t>
            </a:r>
          </a:p>
          <a:p>
            <a:r>
              <a:rPr lang="fr-BE" dirty="0">
                <a:effectLst/>
              </a:rPr>
              <a:t>Consommation responsable </a:t>
            </a:r>
          </a:p>
          <a:p>
            <a:r>
              <a:rPr lang="fr-BE" dirty="0">
                <a:effectLst/>
              </a:rPr>
              <a:t>Citoyenneté institutionnelle (belge et européenne) </a:t>
            </a:r>
            <a:br>
              <a:rPr lang="fr-BE" dirty="0">
                <a:effectLst/>
              </a:rPr>
            </a:br>
            <a:r>
              <a:rPr lang="fr-BE" dirty="0">
                <a:effectLst/>
              </a:rPr>
              <a:t>Communication personnelle et interpersonnelle ;</a:t>
            </a:r>
          </a:p>
          <a:p>
            <a:r>
              <a:rPr lang="fr-BE" dirty="0">
                <a:effectLst/>
              </a:rPr>
              <a:t>Coaching médias;</a:t>
            </a:r>
          </a:p>
          <a:p>
            <a:r>
              <a:rPr lang="fr-BE" dirty="0">
                <a:effectLst/>
              </a:rPr>
              <a:t>Management public.</a:t>
            </a:r>
          </a:p>
          <a:p>
            <a:endParaRPr lang="fr-BE" dirty="0">
              <a:effectLst/>
            </a:endParaRPr>
          </a:p>
          <a:p>
            <a:r>
              <a:rPr lang="fr-BE" dirty="0"/>
              <a:t>Publications : Études et Prospectives</a:t>
            </a:r>
          </a:p>
          <a:p>
            <a:r>
              <a:rPr lang="fr-BE" i="1" dirty="0"/>
              <a:t/>
            </a:r>
            <a:br>
              <a:rPr lang="fr-BE" i="1" dirty="0"/>
            </a:br>
            <a:r>
              <a:rPr lang="fr-BE" i="1" dirty="0"/>
              <a:t>Rechercher</a:t>
            </a:r>
          </a:p>
          <a:p>
            <a:r>
              <a:rPr lang="fr-BE" dirty="0">
                <a:effectLst/>
              </a:rPr>
              <a:t>Afin d’être acteur de la société, le CPCP considère qu’il est primordial de comprendre le monde dans lequel nous vivons. En effet, mieux en saisir les différents enjeux permet d’agir de façon citoyenne et responsable. Pour ce faire, nous publions des analyses et des études articulées autour de thèmes d’actualité variés ou inspirées de nos autres activités. Notre objectif est d’éclairer tout un chacun sur des sujets de société choisis et leurs enjeux. </a:t>
            </a:r>
          </a:p>
          <a:p>
            <a:endParaRPr lang="fr-BE" dirty="0">
              <a:effectLst/>
            </a:endParaRPr>
          </a:p>
          <a:p>
            <a:r>
              <a:rPr lang="fr-BE" dirty="0"/>
              <a:t>Le CPCP dispose donc d’un « Centre d’archives et de documentation » dont la mission est de sauvegarder et de mettre à la disposition des chercheurs, des étudiants et de toutes personnes issues du grand public, la mémoire collective de la mouvance sociale-chrétienne et démocrate-humaniste en Belgique ainsi que les archives du CPCP. Le centre possède également une cellule « documentation » rassemblant des ouvrages ou revues portant sur les domaines politiques, sociétaux, économiques...</a:t>
            </a:r>
            <a:endParaRPr lang="fr-BE" dirty="0">
              <a:effectLst/>
            </a:endParaRPr>
          </a:p>
          <a:p>
            <a:endParaRPr lang="fr-BE" dirty="0">
              <a:effectLst/>
            </a:endParaRPr>
          </a:p>
        </p:txBody>
      </p:sp>
      <p:sp>
        <p:nvSpPr>
          <p:cNvPr id="4" name="Espace réservé du numéro de diapositive 3"/>
          <p:cNvSpPr>
            <a:spLocks noGrp="1"/>
          </p:cNvSpPr>
          <p:nvPr>
            <p:ph type="sldNum" sz="quarter" idx="10"/>
          </p:nvPr>
        </p:nvSpPr>
        <p:spPr/>
        <p:txBody>
          <a:bodyPr/>
          <a:lstStyle/>
          <a:p>
            <a:fld id="{D642D32D-F228-4607-8B89-C45EA28D5FDC}" type="slidenum">
              <a:rPr lang="fr-BE" smtClean="0"/>
              <a:pPr/>
              <a:t>1</a:t>
            </a:fld>
            <a:endParaRPr lang="fr-BE"/>
          </a:p>
        </p:txBody>
      </p:sp>
    </p:spTree>
    <p:extLst>
      <p:ext uri="{BB962C8B-B14F-4D97-AF65-F5344CB8AC3E}">
        <p14:creationId xmlns:p14="http://schemas.microsoft.com/office/powerpoint/2010/main" val="3099716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extLst>
      <p:ext uri="{BB962C8B-B14F-4D97-AF65-F5344CB8AC3E}">
        <p14:creationId xmlns:p14="http://schemas.microsoft.com/office/powerpoint/2010/main" val="3217465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extLst>
      <p:ext uri="{BB962C8B-B14F-4D97-AF65-F5344CB8AC3E}">
        <p14:creationId xmlns:p14="http://schemas.microsoft.com/office/powerpoint/2010/main" val="987379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fr-BE" dirty="0"/>
              <a:t>Travail</a:t>
            </a:r>
            <a:r>
              <a:rPr lang="fr-BE" baseline="0" dirty="0"/>
              <a:t> toute l’année, pas de WE, même malades, faible rémunération, pas de préavis, d’indemnités ou d’allocations de chômage</a:t>
            </a:r>
            <a:endParaRPr lang="fr-BE"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fr-BE" altLang="fr-FR" dirty="0"/>
          </a:p>
        </p:txBody>
      </p:sp>
      <p:sp>
        <p:nvSpPr>
          <p:cNvPr id="16388"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E3BA3F40-EC6B-4142-B52F-2CD7AEC7F122}" type="slidenum">
              <a:rPr lang="fr-BE"/>
              <a:pPr fontAlgn="base">
                <a:spcBef>
                  <a:spcPct val="0"/>
                </a:spcBef>
                <a:spcAft>
                  <a:spcPct val="0"/>
                </a:spcAft>
                <a:defRPr/>
              </a:pPr>
              <a:t>14</a:t>
            </a:fld>
            <a:endParaRPr lang="fr-BE"/>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dirty="0"/>
              <a:t>Santé : allocation</a:t>
            </a:r>
            <a:r>
              <a:rPr lang="fr-BE" altLang="fr-FR" baseline="0" dirty="0"/>
              <a:t> d’aide aux personnes âgées, maisons de repos aux communautés, prévention (campagnes, vaccinations, dépistage)</a:t>
            </a:r>
          </a:p>
          <a:p>
            <a:pPr eaLnBrk="1" hangingPunct="1">
              <a:spcBef>
                <a:spcPct val="0"/>
              </a:spcBef>
            </a:pPr>
            <a:r>
              <a:rPr lang="fr-BE" altLang="fr-FR" baseline="0" dirty="0"/>
              <a:t>Alloc. Familiales : transféré aux communautés</a:t>
            </a:r>
            <a:endParaRPr lang="fr-BE" altLang="fr-FR" dirty="0"/>
          </a:p>
        </p:txBody>
      </p:sp>
      <p:sp>
        <p:nvSpPr>
          <p:cNvPr id="1741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A239CC5C-1879-483C-BF22-12FC94FC0A9B}" type="slidenum">
              <a:rPr lang="fr-BE"/>
              <a:pPr fontAlgn="base">
                <a:spcBef>
                  <a:spcPct val="0"/>
                </a:spcBef>
                <a:spcAft>
                  <a:spcPct val="0"/>
                </a:spcAft>
                <a:defRPr/>
              </a:pPr>
              <a:t>15</a:t>
            </a:fld>
            <a:endParaRPr lang="fr-BE"/>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dirty="0"/>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dirty="0"/>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EADD7A76-180E-468C-B170-2E4E1A782C11}" type="slidenum">
              <a:rPr lang="fr-BE"/>
              <a:pPr fontAlgn="base">
                <a:spcBef>
                  <a:spcPct val="0"/>
                </a:spcBef>
                <a:spcAft>
                  <a:spcPct val="0"/>
                </a:spcAft>
                <a:defRPr/>
              </a:pPr>
              <a:t>16</a:t>
            </a:fld>
            <a:endParaRPr lang="fr-BE"/>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dirty="0"/>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dirty="0"/>
          </a:p>
        </p:txBody>
      </p:sp>
      <p:sp>
        <p:nvSpPr>
          <p:cNvPr id="13316"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A91E7BD2-5517-40C5-B064-7E04C2CCFE3B}" type="slidenum">
              <a:rPr lang="fr-BE"/>
              <a:pPr fontAlgn="base">
                <a:spcBef>
                  <a:spcPct val="0"/>
                </a:spcBef>
                <a:spcAft>
                  <a:spcPct val="0"/>
                </a:spcAft>
                <a:defRPr/>
              </a:pPr>
              <a:t>17</a:t>
            </a:fld>
            <a:endParaRPr lang="fr-BE"/>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intergénérationnelle et intragénérationnelle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a:p>
        </p:txBody>
      </p:sp>
      <p:sp>
        <p:nvSpPr>
          <p:cNvPr id="14340"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51CEA9B2-0B19-4BD7-B2E8-B47EC2E2E7AE}" type="slidenum">
              <a:rPr lang="fr-BE"/>
              <a:pPr fontAlgn="base">
                <a:spcBef>
                  <a:spcPct val="0"/>
                </a:spcBef>
                <a:spcAft>
                  <a:spcPct val="0"/>
                </a:spcAft>
                <a:defRPr/>
              </a:pPr>
              <a:t>18</a:t>
            </a:fld>
            <a:endParaRPr lang="fr-BE"/>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a:p>
        </p:txBody>
      </p:sp>
      <p:sp>
        <p:nvSpPr>
          <p:cNvPr id="4" name="Espace réservé du numéro de diapositive 3"/>
          <p:cNvSpPr>
            <a:spLocks noGrp="1"/>
          </p:cNvSpPr>
          <p:nvPr>
            <p:ph type="sldNum" sz="quarter" idx="5"/>
          </p:nvPr>
        </p:nvSpPr>
        <p:spPr/>
        <p:txBody>
          <a:bodyPr/>
          <a:lstStyle/>
          <a:p>
            <a:pPr>
              <a:defRPr/>
            </a:pPr>
            <a:fld id="{C6060A27-4F28-43A9-B1C6-8DFAFD0A3C2D}" type="slidenum">
              <a:rPr lang="fr-BE" smtClean="0"/>
              <a:pPr>
                <a:defRPr/>
              </a:pPr>
              <a:t>19</a:t>
            </a:fld>
            <a:endParaRPr lang="fr-BE"/>
          </a:p>
        </p:txBody>
      </p:sp>
    </p:spTree>
    <p:extLst>
      <p:ext uri="{BB962C8B-B14F-4D97-AF65-F5344CB8AC3E}">
        <p14:creationId xmlns:p14="http://schemas.microsoft.com/office/powerpoint/2010/main" val="32351769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extLst>
      <p:ext uri="{BB962C8B-B14F-4D97-AF65-F5344CB8AC3E}">
        <p14:creationId xmlns:p14="http://schemas.microsoft.com/office/powerpoint/2010/main" val="4120829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extLst>
      <p:ext uri="{BB962C8B-B14F-4D97-AF65-F5344CB8AC3E}">
        <p14:creationId xmlns:p14="http://schemas.microsoft.com/office/powerpoint/2010/main" val="36561182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extLst>
      <p:ext uri="{BB962C8B-B14F-4D97-AF65-F5344CB8AC3E}">
        <p14:creationId xmlns:p14="http://schemas.microsoft.com/office/powerpoint/2010/main" val="11572201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extLst>
      <p:ext uri="{BB962C8B-B14F-4D97-AF65-F5344CB8AC3E}">
        <p14:creationId xmlns:p14="http://schemas.microsoft.com/office/powerpoint/2010/main" val="25437932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extLst>
      <p:ext uri="{BB962C8B-B14F-4D97-AF65-F5344CB8AC3E}">
        <p14:creationId xmlns:p14="http://schemas.microsoft.com/office/powerpoint/2010/main" val="15244197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extLst>
      <p:ext uri="{BB962C8B-B14F-4D97-AF65-F5344CB8AC3E}">
        <p14:creationId xmlns:p14="http://schemas.microsoft.com/office/powerpoint/2010/main" val="489485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extLst>
      <p:ext uri="{BB962C8B-B14F-4D97-AF65-F5344CB8AC3E}">
        <p14:creationId xmlns:p14="http://schemas.microsoft.com/office/powerpoint/2010/main" val="4477052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extLst>
      <p:ext uri="{BB962C8B-B14F-4D97-AF65-F5344CB8AC3E}">
        <p14:creationId xmlns:p14="http://schemas.microsoft.com/office/powerpoint/2010/main" val="19782758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fr-BE" altLang="fr-FR" dirty="0"/>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endParaRPr lang="fr-BE" altLang="fr-FR" dirty="0"/>
          </a:p>
        </p:txBody>
      </p:sp>
      <p:sp>
        <p:nvSpPr>
          <p:cNvPr id="4" name="Espace réservé du numéro de diapositive 3"/>
          <p:cNvSpPr>
            <a:spLocks noGrp="1"/>
          </p:cNvSpPr>
          <p:nvPr>
            <p:ph type="sldNum" sz="quarter" idx="5"/>
          </p:nvPr>
        </p:nvSpPr>
        <p:spPr/>
        <p:txBody>
          <a:bodyPr/>
          <a:lstStyle/>
          <a:p>
            <a:pPr>
              <a:defRPr/>
            </a:pPr>
            <a:fld id="{67602B2D-6735-486B-A424-08A26613BA31}" type="slidenum">
              <a:rPr lang="fr-BE" smtClean="0"/>
              <a:pPr>
                <a:defRPr/>
              </a:pPr>
              <a:t>31</a:t>
            </a:fld>
            <a:endParaRPr lang="fr-BE"/>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endParaRPr lang="fr-BE" altLang="fr-FR"/>
          </a:p>
        </p:txBody>
      </p:sp>
      <p:sp>
        <p:nvSpPr>
          <p:cNvPr id="4" name="Espace réservé du numéro de diapositive 3"/>
          <p:cNvSpPr>
            <a:spLocks noGrp="1"/>
          </p:cNvSpPr>
          <p:nvPr>
            <p:ph type="sldNum" sz="quarter" idx="5"/>
          </p:nvPr>
        </p:nvSpPr>
        <p:spPr/>
        <p:txBody>
          <a:bodyPr/>
          <a:lstStyle/>
          <a:p>
            <a:pPr>
              <a:defRPr/>
            </a:pPr>
            <a:fld id="{FF932537-962B-4479-9D42-F1578B158884}" type="slidenum">
              <a:rPr lang="fr-BE" smtClean="0"/>
              <a:pPr>
                <a:defRPr/>
              </a:pPr>
              <a:t>32</a:t>
            </a:fld>
            <a:endParaRPr lang="fr-BE"/>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endParaRPr lang="fr-BE" altLang="fr-FR"/>
          </a:p>
        </p:txBody>
      </p:sp>
      <p:sp>
        <p:nvSpPr>
          <p:cNvPr id="4" name="Espace réservé du numéro de diapositive 3"/>
          <p:cNvSpPr>
            <a:spLocks noGrp="1"/>
          </p:cNvSpPr>
          <p:nvPr>
            <p:ph type="sldNum" sz="quarter" idx="5"/>
          </p:nvPr>
        </p:nvSpPr>
        <p:spPr/>
        <p:txBody>
          <a:bodyPr/>
          <a:lstStyle/>
          <a:p>
            <a:pPr>
              <a:defRPr/>
            </a:pPr>
            <a:fld id="{3E8CA3BE-8A82-417B-9733-58C966B1C5D8}" type="slidenum">
              <a:rPr lang="fr-BE" smtClean="0"/>
              <a:pPr>
                <a:defRPr/>
              </a:pPr>
              <a:t>33</a:t>
            </a:fld>
            <a:endParaRPr lang="fr-BE"/>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a:p>
        </p:txBody>
      </p:sp>
      <p:sp>
        <p:nvSpPr>
          <p:cNvPr id="4" name="Espace réservé du numéro de diapositive 3"/>
          <p:cNvSpPr>
            <a:spLocks noGrp="1"/>
          </p:cNvSpPr>
          <p:nvPr>
            <p:ph type="sldNum" sz="quarter" idx="5"/>
          </p:nvPr>
        </p:nvSpPr>
        <p:spPr/>
        <p:txBody>
          <a:bodyPr/>
          <a:lstStyle/>
          <a:p>
            <a:pPr>
              <a:defRPr/>
            </a:pPr>
            <a:fld id="{C6060A27-4F28-43A9-B1C6-8DFAFD0A3C2D}" type="slidenum">
              <a:rPr lang="fr-BE" smtClean="0"/>
              <a:pPr>
                <a:defRPr/>
              </a:pPr>
              <a:t>34</a:t>
            </a:fld>
            <a:endParaRPr lang="fr-BE"/>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endParaRPr lang="fr-BE" altLang="fr-FR"/>
          </a:p>
        </p:txBody>
      </p:sp>
      <p:sp>
        <p:nvSpPr>
          <p:cNvPr id="4" name="Espace réservé du numéro de diapositive 3"/>
          <p:cNvSpPr>
            <a:spLocks noGrp="1"/>
          </p:cNvSpPr>
          <p:nvPr>
            <p:ph type="sldNum" sz="quarter" idx="5"/>
          </p:nvPr>
        </p:nvSpPr>
        <p:spPr/>
        <p:txBody>
          <a:bodyPr/>
          <a:lstStyle/>
          <a:p>
            <a:pPr>
              <a:defRPr/>
            </a:pPr>
            <a:fld id="{6B0B8CE7-92CA-4C12-BBF8-CAC1A4D35B43}" type="slidenum">
              <a:rPr lang="fr-BE" smtClean="0"/>
              <a:pPr>
                <a:defRPr/>
              </a:pPr>
              <a:t>35</a:t>
            </a:fld>
            <a:endParaRPr lang="fr-BE"/>
          </a:p>
        </p:txBody>
      </p:sp>
    </p:spTree>
    <p:extLst>
      <p:ext uri="{BB962C8B-B14F-4D97-AF65-F5344CB8AC3E}">
        <p14:creationId xmlns:p14="http://schemas.microsoft.com/office/powerpoint/2010/main" val="9089217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fr-BE" altLang="fr-FR" dirty="0"/>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endParaRPr lang="fr-BE" altLang="fr-FR" dirty="0"/>
          </a:p>
        </p:txBody>
      </p:sp>
      <p:sp>
        <p:nvSpPr>
          <p:cNvPr id="4" name="Espace réservé du numéro de diapositive 3"/>
          <p:cNvSpPr>
            <a:spLocks noGrp="1"/>
          </p:cNvSpPr>
          <p:nvPr>
            <p:ph type="sldNum" sz="quarter" idx="5"/>
          </p:nvPr>
        </p:nvSpPr>
        <p:spPr/>
        <p:txBody>
          <a:bodyPr/>
          <a:lstStyle/>
          <a:p>
            <a:pPr>
              <a:defRPr/>
            </a:pPr>
            <a:fld id="{DC60DBC4-8716-49AF-A7B3-9A7FF26706AF}" type="slidenum">
              <a:rPr lang="fr-BE" smtClean="0"/>
              <a:pPr>
                <a:defRPr/>
              </a:pPr>
              <a:t>36</a:t>
            </a:fld>
            <a:endParaRPr lang="fr-BE"/>
          </a:p>
        </p:txBody>
      </p:sp>
    </p:spTree>
    <p:extLst>
      <p:ext uri="{BB962C8B-B14F-4D97-AF65-F5344CB8AC3E}">
        <p14:creationId xmlns:p14="http://schemas.microsoft.com/office/powerpoint/2010/main" val="7062138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fr-BE" altLang="fr-FR"/>
              <a:t>NB : on entend souvent parler du septième pilier: vacances annelle mais ça ne concerne que les ouvriers. En effet ce n’est pas  l’ONSS qui paie mais l’employés mais bien les employeur</a:t>
            </a:r>
          </a:p>
        </p:txBody>
      </p:sp>
      <p:sp>
        <p:nvSpPr>
          <p:cNvPr id="4" name="Espace réservé du numéro de diapositive 3"/>
          <p:cNvSpPr>
            <a:spLocks noGrp="1"/>
          </p:cNvSpPr>
          <p:nvPr>
            <p:ph type="sldNum" sz="quarter" idx="5"/>
          </p:nvPr>
        </p:nvSpPr>
        <p:spPr/>
        <p:txBody>
          <a:bodyPr/>
          <a:lstStyle/>
          <a:p>
            <a:pPr>
              <a:defRPr/>
            </a:pPr>
            <a:fld id="{7375DB8E-D90D-4ADC-BA75-8EC865FC56AF}" type="slidenum">
              <a:rPr lang="fr-BE" smtClean="0"/>
              <a:pPr>
                <a:defRPr/>
              </a:pPr>
              <a:t>37</a:t>
            </a:fld>
            <a:endParaRPr lang="fr-BE"/>
          </a:p>
        </p:txBody>
      </p:sp>
    </p:spTree>
    <p:extLst>
      <p:ext uri="{BB962C8B-B14F-4D97-AF65-F5344CB8AC3E}">
        <p14:creationId xmlns:p14="http://schemas.microsoft.com/office/powerpoint/2010/main" val="5937092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endParaRPr lang="fr-BE" altLang="fr-FR"/>
          </a:p>
        </p:txBody>
      </p:sp>
      <p:sp>
        <p:nvSpPr>
          <p:cNvPr id="4" name="Espace réservé du numéro de diapositive 3"/>
          <p:cNvSpPr>
            <a:spLocks noGrp="1"/>
          </p:cNvSpPr>
          <p:nvPr>
            <p:ph type="sldNum" sz="quarter" idx="5"/>
          </p:nvPr>
        </p:nvSpPr>
        <p:spPr/>
        <p:txBody>
          <a:bodyPr/>
          <a:lstStyle/>
          <a:p>
            <a:pPr>
              <a:defRPr/>
            </a:pPr>
            <a:fld id="{1605D0AD-571E-4424-9AA0-0543F04923D0}" type="slidenum">
              <a:rPr lang="fr-BE" smtClean="0"/>
              <a:pPr>
                <a:defRPr/>
              </a:pPr>
              <a:t>38</a:t>
            </a:fld>
            <a:endParaRPr lang="fr-BE"/>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A6876458-F805-4F2E-B852-259D3712A714}" type="slidenum">
              <a:rPr lang="fr-BE"/>
              <a:pPr fontAlgn="base">
                <a:spcBef>
                  <a:spcPct val="0"/>
                </a:spcBef>
                <a:spcAft>
                  <a:spcPct val="0"/>
                </a:spcAft>
                <a:defRPr/>
              </a:pPr>
              <a:t>39</a:t>
            </a:fld>
            <a:endParaRPr lang="fr-BE"/>
          </a:p>
        </p:txBody>
      </p:sp>
    </p:spTree>
    <p:extLst>
      <p:ext uri="{BB962C8B-B14F-4D97-AF65-F5344CB8AC3E}">
        <p14:creationId xmlns:p14="http://schemas.microsoft.com/office/powerpoint/2010/main" val="21249301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6B7B612A-B6C7-4609-B4AB-E3CDB15FB705}" type="slidenum">
              <a:rPr lang="fr-BE"/>
              <a:pPr fontAlgn="base">
                <a:spcBef>
                  <a:spcPct val="0"/>
                </a:spcBef>
                <a:spcAft>
                  <a:spcPct val="0"/>
                </a:spcAft>
                <a:defRPr/>
              </a:pPr>
              <a:t>40</a:t>
            </a:fld>
            <a:endParaRPr lang="fr-BE"/>
          </a:p>
        </p:txBody>
      </p:sp>
    </p:spTree>
    <p:extLst>
      <p:ext uri="{BB962C8B-B14F-4D97-AF65-F5344CB8AC3E}">
        <p14:creationId xmlns:p14="http://schemas.microsoft.com/office/powerpoint/2010/main" val="37973660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123D17F-46E7-4853-BA53-A446936870C7}" type="slidenum">
              <a:rPr lang="fr-BE"/>
              <a:pPr fontAlgn="base">
                <a:spcBef>
                  <a:spcPct val="0"/>
                </a:spcBef>
                <a:spcAft>
                  <a:spcPct val="0"/>
                </a:spcAft>
                <a:defRPr/>
              </a:pPr>
              <a:t>41</a:t>
            </a:fld>
            <a:endParaRPr lang="fr-BE"/>
          </a:p>
        </p:txBody>
      </p:sp>
    </p:spTree>
    <p:extLst>
      <p:ext uri="{BB962C8B-B14F-4D97-AF65-F5344CB8AC3E}">
        <p14:creationId xmlns:p14="http://schemas.microsoft.com/office/powerpoint/2010/main" val="38457278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B870311-EF8F-4EB1-8C61-0EA57EC58702}" type="slidenum">
              <a:rPr lang="fr-BE"/>
              <a:pPr fontAlgn="base">
                <a:spcBef>
                  <a:spcPct val="0"/>
                </a:spcBef>
                <a:spcAft>
                  <a:spcPct val="0"/>
                </a:spcAft>
                <a:defRPr/>
              </a:pPr>
              <a:t>42</a:t>
            </a:fld>
            <a:endParaRPr lang="fr-BE"/>
          </a:p>
        </p:txBody>
      </p:sp>
    </p:spTree>
    <p:extLst>
      <p:ext uri="{BB962C8B-B14F-4D97-AF65-F5344CB8AC3E}">
        <p14:creationId xmlns:p14="http://schemas.microsoft.com/office/powerpoint/2010/main" val="11577585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9AE6798D-3303-4FB0-A255-6DF92869FB41}" type="slidenum">
              <a:rPr lang="fr-BE"/>
              <a:pPr fontAlgn="base">
                <a:spcBef>
                  <a:spcPct val="0"/>
                </a:spcBef>
                <a:spcAft>
                  <a:spcPct val="0"/>
                </a:spcAft>
                <a:defRPr/>
              </a:pPr>
              <a:t>43</a:t>
            </a:fld>
            <a:endParaRPr lang="fr-BE"/>
          </a:p>
        </p:txBody>
      </p:sp>
    </p:spTree>
    <p:extLst>
      <p:ext uri="{BB962C8B-B14F-4D97-AF65-F5344CB8AC3E}">
        <p14:creationId xmlns:p14="http://schemas.microsoft.com/office/powerpoint/2010/main" val="10986462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B89A7CAA-FCF0-493C-B727-1AECD8EF84A7}" type="slidenum">
              <a:rPr lang="fr-BE"/>
              <a:pPr fontAlgn="base">
                <a:spcBef>
                  <a:spcPct val="0"/>
                </a:spcBef>
                <a:spcAft>
                  <a:spcPct val="0"/>
                </a:spcAft>
                <a:defRPr/>
              </a:pPr>
              <a:t>44</a:t>
            </a:fld>
            <a:endParaRPr lang="fr-BE"/>
          </a:p>
        </p:txBody>
      </p:sp>
    </p:spTree>
    <p:extLst>
      <p:ext uri="{BB962C8B-B14F-4D97-AF65-F5344CB8AC3E}">
        <p14:creationId xmlns:p14="http://schemas.microsoft.com/office/powerpoint/2010/main" val="201977461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6C5327D2-057D-4C95-82B1-6562B12903CF}" type="slidenum">
              <a:rPr lang="fr-BE"/>
              <a:pPr fontAlgn="base">
                <a:spcBef>
                  <a:spcPct val="0"/>
                </a:spcBef>
                <a:spcAft>
                  <a:spcPct val="0"/>
                </a:spcAft>
                <a:defRPr/>
              </a:pPr>
              <a:t>45</a:t>
            </a:fld>
            <a:endParaRPr lang="fr-BE"/>
          </a:p>
        </p:txBody>
      </p:sp>
    </p:spTree>
    <p:extLst>
      <p:ext uri="{BB962C8B-B14F-4D97-AF65-F5344CB8AC3E}">
        <p14:creationId xmlns:p14="http://schemas.microsoft.com/office/powerpoint/2010/main" val="265104127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1900BE7-AFB5-422B-B5EE-0123BD0A21FF}" type="slidenum">
              <a:rPr lang="fr-BE"/>
              <a:pPr fontAlgn="base">
                <a:spcBef>
                  <a:spcPct val="0"/>
                </a:spcBef>
                <a:spcAft>
                  <a:spcPct val="0"/>
                </a:spcAft>
                <a:defRPr/>
              </a:pPr>
              <a:t>46</a:t>
            </a:fld>
            <a:endParaRPr lang="fr-BE"/>
          </a:p>
        </p:txBody>
      </p:sp>
    </p:spTree>
    <p:extLst>
      <p:ext uri="{BB962C8B-B14F-4D97-AF65-F5344CB8AC3E}">
        <p14:creationId xmlns:p14="http://schemas.microsoft.com/office/powerpoint/2010/main" val="280916714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E35F86F9-5192-46BF-9C09-B0C5A5FB883E}" type="slidenum">
              <a:rPr lang="fr-BE"/>
              <a:pPr fontAlgn="base">
                <a:spcBef>
                  <a:spcPct val="0"/>
                </a:spcBef>
                <a:spcAft>
                  <a:spcPct val="0"/>
                </a:spcAft>
                <a:defRPr/>
              </a:pPr>
              <a:t>47</a:t>
            </a:fld>
            <a:endParaRPr lang="fr-BE"/>
          </a:p>
        </p:txBody>
      </p:sp>
    </p:spTree>
    <p:extLst>
      <p:ext uri="{BB962C8B-B14F-4D97-AF65-F5344CB8AC3E}">
        <p14:creationId xmlns:p14="http://schemas.microsoft.com/office/powerpoint/2010/main" val="348562396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dirty="0"/>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7B60A3DF-9FB7-4346-BE65-B14D023EA403}" type="slidenum">
              <a:rPr lang="fr-BE"/>
              <a:pPr fontAlgn="base">
                <a:spcBef>
                  <a:spcPct val="0"/>
                </a:spcBef>
                <a:spcAft>
                  <a:spcPct val="0"/>
                </a:spcAft>
                <a:defRPr/>
              </a:pPr>
              <a:t>48</a:t>
            </a:fld>
            <a:endParaRPr lang="fr-BE"/>
          </a:p>
        </p:txBody>
      </p:sp>
    </p:spTree>
    <p:extLst>
      <p:ext uri="{BB962C8B-B14F-4D97-AF65-F5344CB8AC3E}">
        <p14:creationId xmlns:p14="http://schemas.microsoft.com/office/powerpoint/2010/main" val="248788367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dirty="0"/>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7B60A3DF-9FB7-4346-BE65-B14D023EA403}" type="slidenum">
              <a:rPr lang="fr-BE"/>
              <a:pPr fontAlgn="base">
                <a:spcBef>
                  <a:spcPct val="0"/>
                </a:spcBef>
                <a:spcAft>
                  <a:spcPct val="0"/>
                </a:spcAft>
                <a:defRPr/>
              </a:pPr>
              <a:t>49</a:t>
            </a:fld>
            <a:endParaRPr lang="fr-BE"/>
          </a:p>
        </p:txBody>
      </p:sp>
    </p:spTree>
    <p:extLst>
      <p:ext uri="{BB962C8B-B14F-4D97-AF65-F5344CB8AC3E}">
        <p14:creationId xmlns:p14="http://schemas.microsoft.com/office/powerpoint/2010/main" val="404828652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dirty="0"/>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7B60A3DF-9FB7-4346-BE65-B14D023EA403}" type="slidenum">
              <a:rPr lang="fr-BE"/>
              <a:pPr fontAlgn="base">
                <a:spcBef>
                  <a:spcPct val="0"/>
                </a:spcBef>
                <a:spcAft>
                  <a:spcPct val="0"/>
                </a:spcAft>
                <a:defRPr/>
              </a:pPr>
              <a:t>50</a:t>
            </a:fld>
            <a:endParaRPr lang="fr-BE"/>
          </a:p>
        </p:txBody>
      </p:sp>
    </p:spTree>
    <p:extLst>
      <p:ext uri="{BB962C8B-B14F-4D97-AF65-F5344CB8AC3E}">
        <p14:creationId xmlns:p14="http://schemas.microsoft.com/office/powerpoint/2010/main" val="299589982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dirty="0"/>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7B60A3DF-9FB7-4346-BE65-B14D023EA403}" type="slidenum">
              <a:rPr lang="fr-BE"/>
              <a:pPr fontAlgn="base">
                <a:spcBef>
                  <a:spcPct val="0"/>
                </a:spcBef>
                <a:spcAft>
                  <a:spcPct val="0"/>
                </a:spcAft>
                <a:defRPr/>
              </a:pPr>
              <a:t>51</a:t>
            </a:fld>
            <a:endParaRPr lang="fr-BE"/>
          </a:p>
        </p:txBody>
      </p:sp>
    </p:spTree>
    <p:extLst>
      <p:ext uri="{BB962C8B-B14F-4D97-AF65-F5344CB8AC3E}">
        <p14:creationId xmlns:p14="http://schemas.microsoft.com/office/powerpoint/2010/main" val="370367022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dirty="0"/>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7B60A3DF-9FB7-4346-BE65-B14D023EA403}" type="slidenum">
              <a:rPr lang="fr-BE"/>
              <a:pPr fontAlgn="base">
                <a:spcBef>
                  <a:spcPct val="0"/>
                </a:spcBef>
                <a:spcAft>
                  <a:spcPct val="0"/>
                </a:spcAft>
                <a:defRPr/>
              </a:pPr>
              <a:t>52</a:t>
            </a:fld>
            <a:endParaRPr lang="fr-BE"/>
          </a:p>
        </p:txBody>
      </p:sp>
    </p:spTree>
    <p:extLst>
      <p:ext uri="{BB962C8B-B14F-4D97-AF65-F5344CB8AC3E}">
        <p14:creationId xmlns:p14="http://schemas.microsoft.com/office/powerpoint/2010/main" val="111731239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dirty="0"/>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7B60A3DF-9FB7-4346-BE65-B14D023EA403}" type="slidenum">
              <a:rPr lang="fr-BE"/>
              <a:pPr fontAlgn="base">
                <a:spcBef>
                  <a:spcPct val="0"/>
                </a:spcBef>
                <a:spcAft>
                  <a:spcPct val="0"/>
                </a:spcAft>
                <a:defRPr/>
              </a:pPr>
              <a:t>53</a:t>
            </a:fld>
            <a:endParaRPr lang="fr-BE"/>
          </a:p>
        </p:txBody>
      </p:sp>
    </p:spTree>
    <p:extLst>
      <p:ext uri="{BB962C8B-B14F-4D97-AF65-F5344CB8AC3E}">
        <p14:creationId xmlns:p14="http://schemas.microsoft.com/office/powerpoint/2010/main" val="268847352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dirty="0"/>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7B60A3DF-9FB7-4346-BE65-B14D023EA403}" type="slidenum">
              <a:rPr lang="fr-BE"/>
              <a:pPr fontAlgn="base">
                <a:spcBef>
                  <a:spcPct val="0"/>
                </a:spcBef>
                <a:spcAft>
                  <a:spcPct val="0"/>
                </a:spcAft>
                <a:defRPr/>
              </a:pPr>
              <a:t>54</a:t>
            </a:fld>
            <a:endParaRPr lang="fr-BE"/>
          </a:p>
        </p:txBody>
      </p:sp>
    </p:spTree>
    <p:extLst>
      <p:ext uri="{BB962C8B-B14F-4D97-AF65-F5344CB8AC3E}">
        <p14:creationId xmlns:p14="http://schemas.microsoft.com/office/powerpoint/2010/main" val="89283148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fr-BE" altLang="fr-FR"/>
              <a:t>Solidarité entre les travailleurs et les chômeurs, les actifs et les pensionnés, les personnes en bonne santé et les personnes malades, les personnes ayant des revenus et les personnes sans ressources, les familles sans enfants et celles avec enfants, etc.</a:t>
            </a:r>
          </a:p>
          <a:p>
            <a:pPr eaLnBrk="1" hangingPunct="1">
              <a:spcBef>
                <a:spcPct val="0"/>
              </a:spcBef>
            </a:pPr>
            <a:endParaRPr lang="fr-BE" dirty="0"/>
          </a:p>
        </p:txBody>
      </p:sp>
      <p:sp>
        <p:nvSpPr>
          <p:cNvPr id="12292" name="Espace réservé du numéro de diapositive 3"/>
          <p:cNvSpPr>
            <a:spLocks noGrp="1"/>
          </p:cNvSpPr>
          <p:nvPr>
            <p:ph type="sldNum" sz="quarter" idx="5"/>
          </p:nvPr>
        </p:nvSpPr>
        <p:spPr bwMode="auto"/>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7B60A3DF-9FB7-4346-BE65-B14D023EA403}" type="slidenum">
              <a:rPr lang="fr-BE"/>
              <a:pPr fontAlgn="base">
                <a:spcBef>
                  <a:spcPct val="0"/>
                </a:spcBef>
                <a:spcAft>
                  <a:spcPct val="0"/>
                </a:spcAft>
                <a:defRPr/>
              </a:pPr>
              <a:t>55</a:t>
            </a:fld>
            <a:endParaRPr lang="fr-BE"/>
          </a:p>
        </p:txBody>
      </p:sp>
    </p:spTree>
    <p:extLst>
      <p:ext uri="{BB962C8B-B14F-4D97-AF65-F5344CB8AC3E}">
        <p14:creationId xmlns:p14="http://schemas.microsoft.com/office/powerpoint/2010/main" val="82898118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BE" dirty="0"/>
          </a:p>
        </p:txBody>
      </p:sp>
    </p:spTree>
    <p:extLst>
      <p:ext uri="{BB962C8B-B14F-4D97-AF65-F5344CB8AC3E}">
        <p14:creationId xmlns:p14="http://schemas.microsoft.com/office/powerpoint/2010/main" val="1712487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685800" y="2130425"/>
            <a:ext cx="7772400" cy="1470025"/>
          </a:xfrm>
        </p:spPr>
        <p:txBody>
          <a:bodyPr/>
          <a:lstStyle/>
          <a:p>
            <a:r>
              <a:rPr lang="fr-FR"/>
              <a:t>Modifiez le style du titre</a:t>
            </a:r>
            <a:endParaRPr lang="fr-BE"/>
          </a:p>
        </p:txBody>
      </p:sp>
      <p:sp>
        <p:nvSpPr>
          <p:cNvPr id="3" name="Sous-titr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a:t>Modifiez le style des sous-titres du masque</a:t>
            </a:r>
            <a:endParaRPr lang="fr-BE"/>
          </a:p>
        </p:txBody>
      </p:sp>
      <p:sp>
        <p:nvSpPr>
          <p:cNvPr id="4" name="Espace réservé de la date 3"/>
          <p:cNvSpPr>
            <a:spLocks noGrp="1"/>
          </p:cNvSpPr>
          <p:nvPr>
            <p:ph type="dt" sz="half" idx="10"/>
          </p:nvPr>
        </p:nvSpPr>
        <p:spPr/>
        <p:txBody>
          <a:bodyPr/>
          <a:lstStyle/>
          <a:p>
            <a:fld id="{CD9E0FC8-38A9-4FCA-87E1-8CEF220C72B6}" type="datetimeFigureOut">
              <a:rPr lang="fr-BE" smtClean="0"/>
              <a:t>17-10-20</a:t>
            </a:fld>
            <a:endParaRPr lang="fr-BE"/>
          </a:p>
        </p:txBody>
      </p:sp>
      <p:sp>
        <p:nvSpPr>
          <p:cNvPr id="5" name="Espace réservé du pied de page 4"/>
          <p:cNvSpPr>
            <a:spLocks noGrp="1"/>
          </p:cNvSpPr>
          <p:nvPr>
            <p:ph type="ftr" sz="quarter" idx="11"/>
          </p:nvPr>
        </p:nvSpPr>
        <p:spPr/>
        <p:txBody>
          <a:bodyPr/>
          <a:lstStyle/>
          <a:p>
            <a:endParaRPr lang="fr-BE"/>
          </a:p>
        </p:txBody>
      </p:sp>
      <p:sp>
        <p:nvSpPr>
          <p:cNvPr id="6" name="Espace réservé du numéro de diapositive 5"/>
          <p:cNvSpPr>
            <a:spLocks noGrp="1"/>
          </p:cNvSpPr>
          <p:nvPr>
            <p:ph type="sldNum" sz="quarter" idx="12"/>
          </p:nvPr>
        </p:nvSpPr>
        <p:spPr/>
        <p:txBody>
          <a:bodyPr/>
          <a:lstStyle/>
          <a:p>
            <a:fld id="{6C757F02-FC71-4183-8599-093CEF28479E}" type="slidenum">
              <a:rPr lang="fr-BE" smtClean="0"/>
              <a:t>‹N°›</a:t>
            </a:fld>
            <a:endParaRPr lang="fr-BE"/>
          </a:p>
        </p:txBody>
      </p:sp>
    </p:spTree>
    <p:extLst>
      <p:ext uri="{BB962C8B-B14F-4D97-AF65-F5344CB8AC3E}">
        <p14:creationId xmlns:p14="http://schemas.microsoft.com/office/powerpoint/2010/main" val="534699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endParaRPr lang="fr-BE"/>
          </a:p>
        </p:txBody>
      </p:sp>
      <p:sp>
        <p:nvSpPr>
          <p:cNvPr id="3" name="Espace réservé du contenu 2"/>
          <p:cNvSpPr>
            <a:spLocks noGrp="1"/>
          </p:cNvSpPr>
          <p:nvPr>
            <p:ph idx="1"/>
          </p:nvPr>
        </p:nvSpPr>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BE"/>
          </a:p>
        </p:txBody>
      </p:sp>
      <p:sp>
        <p:nvSpPr>
          <p:cNvPr id="4" name="Espace réservé de la date 3"/>
          <p:cNvSpPr>
            <a:spLocks noGrp="1"/>
          </p:cNvSpPr>
          <p:nvPr>
            <p:ph type="dt" sz="half" idx="10"/>
          </p:nvPr>
        </p:nvSpPr>
        <p:spPr/>
        <p:txBody>
          <a:bodyPr/>
          <a:lstStyle/>
          <a:p>
            <a:fld id="{CD9E0FC8-38A9-4FCA-87E1-8CEF220C72B6}" type="datetimeFigureOut">
              <a:rPr lang="fr-BE" smtClean="0"/>
              <a:t>17-10-20</a:t>
            </a:fld>
            <a:endParaRPr lang="fr-BE"/>
          </a:p>
        </p:txBody>
      </p:sp>
      <p:sp>
        <p:nvSpPr>
          <p:cNvPr id="5" name="Espace réservé du pied de page 4"/>
          <p:cNvSpPr>
            <a:spLocks noGrp="1"/>
          </p:cNvSpPr>
          <p:nvPr>
            <p:ph type="ftr" sz="quarter" idx="11"/>
          </p:nvPr>
        </p:nvSpPr>
        <p:spPr/>
        <p:txBody>
          <a:bodyPr/>
          <a:lstStyle/>
          <a:p>
            <a:endParaRPr lang="fr-BE"/>
          </a:p>
        </p:txBody>
      </p:sp>
      <p:sp>
        <p:nvSpPr>
          <p:cNvPr id="6" name="Espace réservé du numéro de diapositive 5"/>
          <p:cNvSpPr>
            <a:spLocks noGrp="1"/>
          </p:cNvSpPr>
          <p:nvPr>
            <p:ph type="sldNum" sz="quarter" idx="12"/>
          </p:nvPr>
        </p:nvSpPr>
        <p:spPr/>
        <p:txBody>
          <a:bodyPr/>
          <a:lstStyle/>
          <a:p>
            <a:fld id="{6C757F02-FC71-4183-8599-093CEF28479E}" type="slidenum">
              <a:rPr lang="fr-BE" smtClean="0"/>
              <a:t>‹N°›</a:t>
            </a:fld>
            <a:endParaRPr lang="fr-BE"/>
          </a:p>
        </p:txBody>
      </p:sp>
    </p:spTree>
    <p:extLst>
      <p:ext uri="{BB962C8B-B14F-4D97-AF65-F5344CB8AC3E}">
        <p14:creationId xmlns:p14="http://schemas.microsoft.com/office/powerpoint/2010/main" val="3118518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722313" y="4406900"/>
            <a:ext cx="7772400" cy="1362075"/>
          </a:xfrm>
        </p:spPr>
        <p:txBody>
          <a:bodyPr anchor="t"/>
          <a:lstStyle>
            <a:lvl1pPr algn="l">
              <a:defRPr sz="4000" b="1" cap="all"/>
            </a:lvl1pPr>
          </a:lstStyle>
          <a:p>
            <a:r>
              <a:rPr lang="fr-FR"/>
              <a:t>Modifiez le style du titre</a:t>
            </a:r>
            <a:endParaRPr lang="fr-BE"/>
          </a:p>
        </p:txBody>
      </p:sp>
      <p:sp>
        <p:nvSpPr>
          <p:cNvPr id="3" name="Espace réservé du texte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a:t>Modifiez les styles du texte du masque</a:t>
            </a:r>
          </a:p>
        </p:txBody>
      </p:sp>
      <p:sp>
        <p:nvSpPr>
          <p:cNvPr id="4" name="Espace réservé de la date 3"/>
          <p:cNvSpPr>
            <a:spLocks noGrp="1"/>
          </p:cNvSpPr>
          <p:nvPr>
            <p:ph type="dt" sz="half" idx="10"/>
          </p:nvPr>
        </p:nvSpPr>
        <p:spPr/>
        <p:txBody>
          <a:bodyPr/>
          <a:lstStyle/>
          <a:p>
            <a:fld id="{CD9E0FC8-38A9-4FCA-87E1-8CEF220C72B6}" type="datetimeFigureOut">
              <a:rPr lang="fr-BE" smtClean="0"/>
              <a:t>17-10-20</a:t>
            </a:fld>
            <a:endParaRPr lang="fr-BE"/>
          </a:p>
        </p:txBody>
      </p:sp>
      <p:sp>
        <p:nvSpPr>
          <p:cNvPr id="5" name="Espace réservé du pied de page 4"/>
          <p:cNvSpPr>
            <a:spLocks noGrp="1"/>
          </p:cNvSpPr>
          <p:nvPr>
            <p:ph type="ftr" sz="quarter" idx="11"/>
          </p:nvPr>
        </p:nvSpPr>
        <p:spPr/>
        <p:txBody>
          <a:bodyPr/>
          <a:lstStyle/>
          <a:p>
            <a:endParaRPr lang="fr-BE"/>
          </a:p>
        </p:txBody>
      </p:sp>
      <p:sp>
        <p:nvSpPr>
          <p:cNvPr id="6" name="Espace réservé du numéro de diapositive 5"/>
          <p:cNvSpPr>
            <a:spLocks noGrp="1"/>
          </p:cNvSpPr>
          <p:nvPr>
            <p:ph type="sldNum" sz="quarter" idx="12"/>
          </p:nvPr>
        </p:nvSpPr>
        <p:spPr/>
        <p:txBody>
          <a:bodyPr/>
          <a:lstStyle/>
          <a:p>
            <a:fld id="{6C757F02-FC71-4183-8599-093CEF28479E}" type="slidenum">
              <a:rPr lang="fr-BE" smtClean="0"/>
              <a:t>‹N°›</a:t>
            </a:fld>
            <a:endParaRPr lang="fr-BE"/>
          </a:p>
        </p:txBody>
      </p:sp>
    </p:spTree>
    <p:extLst>
      <p:ext uri="{BB962C8B-B14F-4D97-AF65-F5344CB8AC3E}">
        <p14:creationId xmlns:p14="http://schemas.microsoft.com/office/powerpoint/2010/main" val="629051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endParaRPr lang="fr-BE"/>
          </a:p>
        </p:txBody>
      </p:sp>
      <p:sp>
        <p:nvSpPr>
          <p:cNvPr id="3" name="Espace réservé du contenu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BE"/>
          </a:p>
        </p:txBody>
      </p:sp>
      <p:sp>
        <p:nvSpPr>
          <p:cNvPr id="4" name="Espace réservé du contenu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BE"/>
          </a:p>
        </p:txBody>
      </p:sp>
      <p:sp>
        <p:nvSpPr>
          <p:cNvPr id="5" name="Espace réservé de la date 4"/>
          <p:cNvSpPr>
            <a:spLocks noGrp="1"/>
          </p:cNvSpPr>
          <p:nvPr>
            <p:ph type="dt" sz="half" idx="10"/>
          </p:nvPr>
        </p:nvSpPr>
        <p:spPr/>
        <p:txBody>
          <a:bodyPr/>
          <a:lstStyle/>
          <a:p>
            <a:fld id="{CD9E0FC8-38A9-4FCA-87E1-8CEF220C72B6}" type="datetimeFigureOut">
              <a:rPr lang="fr-BE" smtClean="0"/>
              <a:t>17-10-20</a:t>
            </a:fld>
            <a:endParaRPr lang="fr-BE"/>
          </a:p>
        </p:txBody>
      </p:sp>
      <p:sp>
        <p:nvSpPr>
          <p:cNvPr id="6" name="Espace réservé du pied de page 5"/>
          <p:cNvSpPr>
            <a:spLocks noGrp="1"/>
          </p:cNvSpPr>
          <p:nvPr>
            <p:ph type="ftr" sz="quarter" idx="11"/>
          </p:nvPr>
        </p:nvSpPr>
        <p:spPr/>
        <p:txBody>
          <a:bodyPr/>
          <a:lstStyle/>
          <a:p>
            <a:endParaRPr lang="fr-BE"/>
          </a:p>
        </p:txBody>
      </p:sp>
      <p:sp>
        <p:nvSpPr>
          <p:cNvPr id="7" name="Espace réservé du numéro de diapositive 6"/>
          <p:cNvSpPr>
            <a:spLocks noGrp="1"/>
          </p:cNvSpPr>
          <p:nvPr>
            <p:ph type="sldNum" sz="quarter" idx="12"/>
          </p:nvPr>
        </p:nvSpPr>
        <p:spPr/>
        <p:txBody>
          <a:bodyPr/>
          <a:lstStyle/>
          <a:p>
            <a:fld id="{6C757F02-FC71-4183-8599-093CEF28479E}" type="slidenum">
              <a:rPr lang="fr-BE" smtClean="0"/>
              <a:t>‹N°›</a:t>
            </a:fld>
            <a:endParaRPr lang="fr-BE"/>
          </a:p>
        </p:txBody>
      </p:sp>
    </p:spTree>
    <p:extLst>
      <p:ext uri="{BB962C8B-B14F-4D97-AF65-F5344CB8AC3E}">
        <p14:creationId xmlns:p14="http://schemas.microsoft.com/office/powerpoint/2010/main" val="1718284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lvl1pPr>
              <a:defRPr/>
            </a:lvl1pPr>
          </a:lstStyle>
          <a:p>
            <a:r>
              <a:rPr lang="fr-FR"/>
              <a:t>Modifiez le style du titre</a:t>
            </a:r>
            <a:endParaRPr lang="fr-BE"/>
          </a:p>
        </p:txBody>
      </p:sp>
      <p:sp>
        <p:nvSpPr>
          <p:cNvPr id="3" name="Espace réservé du texte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4" name="Espace réservé du contenu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BE"/>
          </a:p>
        </p:txBody>
      </p:sp>
      <p:sp>
        <p:nvSpPr>
          <p:cNvPr id="5" name="Espace réservé du texte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6" name="Espace réservé du contenu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BE"/>
          </a:p>
        </p:txBody>
      </p:sp>
      <p:sp>
        <p:nvSpPr>
          <p:cNvPr id="7" name="Espace réservé de la date 6"/>
          <p:cNvSpPr>
            <a:spLocks noGrp="1"/>
          </p:cNvSpPr>
          <p:nvPr>
            <p:ph type="dt" sz="half" idx="10"/>
          </p:nvPr>
        </p:nvSpPr>
        <p:spPr/>
        <p:txBody>
          <a:bodyPr/>
          <a:lstStyle/>
          <a:p>
            <a:fld id="{CD9E0FC8-38A9-4FCA-87E1-8CEF220C72B6}" type="datetimeFigureOut">
              <a:rPr lang="fr-BE" smtClean="0"/>
              <a:t>17-10-20</a:t>
            </a:fld>
            <a:endParaRPr lang="fr-BE"/>
          </a:p>
        </p:txBody>
      </p:sp>
      <p:sp>
        <p:nvSpPr>
          <p:cNvPr id="8" name="Espace réservé du pied de page 7"/>
          <p:cNvSpPr>
            <a:spLocks noGrp="1"/>
          </p:cNvSpPr>
          <p:nvPr>
            <p:ph type="ftr" sz="quarter" idx="11"/>
          </p:nvPr>
        </p:nvSpPr>
        <p:spPr/>
        <p:txBody>
          <a:bodyPr/>
          <a:lstStyle/>
          <a:p>
            <a:endParaRPr lang="fr-BE"/>
          </a:p>
        </p:txBody>
      </p:sp>
      <p:sp>
        <p:nvSpPr>
          <p:cNvPr id="9" name="Espace réservé du numéro de diapositive 8"/>
          <p:cNvSpPr>
            <a:spLocks noGrp="1"/>
          </p:cNvSpPr>
          <p:nvPr>
            <p:ph type="sldNum" sz="quarter" idx="12"/>
          </p:nvPr>
        </p:nvSpPr>
        <p:spPr/>
        <p:txBody>
          <a:bodyPr/>
          <a:lstStyle/>
          <a:p>
            <a:fld id="{6C757F02-FC71-4183-8599-093CEF28479E}" type="slidenum">
              <a:rPr lang="fr-BE" smtClean="0"/>
              <a:t>‹N°›</a:t>
            </a:fld>
            <a:endParaRPr lang="fr-BE"/>
          </a:p>
        </p:txBody>
      </p:sp>
    </p:spTree>
    <p:extLst>
      <p:ext uri="{BB962C8B-B14F-4D97-AF65-F5344CB8AC3E}">
        <p14:creationId xmlns:p14="http://schemas.microsoft.com/office/powerpoint/2010/main" val="125387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endParaRPr lang="fr-BE"/>
          </a:p>
        </p:txBody>
      </p:sp>
      <p:sp>
        <p:nvSpPr>
          <p:cNvPr id="3" name="Espace réservé de la date 2"/>
          <p:cNvSpPr>
            <a:spLocks noGrp="1"/>
          </p:cNvSpPr>
          <p:nvPr>
            <p:ph type="dt" sz="half" idx="10"/>
          </p:nvPr>
        </p:nvSpPr>
        <p:spPr/>
        <p:txBody>
          <a:bodyPr/>
          <a:lstStyle/>
          <a:p>
            <a:fld id="{CD9E0FC8-38A9-4FCA-87E1-8CEF220C72B6}" type="datetimeFigureOut">
              <a:rPr lang="fr-BE" smtClean="0"/>
              <a:t>17-10-20</a:t>
            </a:fld>
            <a:endParaRPr lang="fr-BE"/>
          </a:p>
        </p:txBody>
      </p:sp>
      <p:sp>
        <p:nvSpPr>
          <p:cNvPr id="4" name="Espace réservé du pied de page 3"/>
          <p:cNvSpPr>
            <a:spLocks noGrp="1"/>
          </p:cNvSpPr>
          <p:nvPr>
            <p:ph type="ftr" sz="quarter" idx="11"/>
          </p:nvPr>
        </p:nvSpPr>
        <p:spPr/>
        <p:txBody>
          <a:bodyPr/>
          <a:lstStyle/>
          <a:p>
            <a:endParaRPr lang="fr-BE"/>
          </a:p>
        </p:txBody>
      </p:sp>
      <p:sp>
        <p:nvSpPr>
          <p:cNvPr id="5" name="Espace réservé du numéro de diapositive 4"/>
          <p:cNvSpPr>
            <a:spLocks noGrp="1"/>
          </p:cNvSpPr>
          <p:nvPr>
            <p:ph type="sldNum" sz="quarter" idx="12"/>
          </p:nvPr>
        </p:nvSpPr>
        <p:spPr/>
        <p:txBody>
          <a:bodyPr/>
          <a:lstStyle/>
          <a:p>
            <a:fld id="{6C757F02-FC71-4183-8599-093CEF28479E}" type="slidenum">
              <a:rPr lang="fr-BE" smtClean="0"/>
              <a:t>‹N°›</a:t>
            </a:fld>
            <a:endParaRPr lang="fr-BE"/>
          </a:p>
        </p:txBody>
      </p:sp>
    </p:spTree>
    <p:extLst>
      <p:ext uri="{BB962C8B-B14F-4D97-AF65-F5344CB8AC3E}">
        <p14:creationId xmlns:p14="http://schemas.microsoft.com/office/powerpoint/2010/main" val="1787611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CD9E0FC8-38A9-4FCA-87E1-8CEF220C72B6}" type="datetimeFigureOut">
              <a:rPr lang="fr-BE" smtClean="0"/>
              <a:t>17-10-20</a:t>
            </a:fld>
            <a:endParaRPr lang="fr-BE"/>
          </a:p>
        </p:txBody>
      </p:sp>
      <p:sp>
        <p:nvSpPr>
          <p:cNvPr id="3" name="Espace réservé du pied de page 2"/>
          <p:cNvSpPr>
            <a:spLocks noGrp="1"/>
          </p:cNvSpPr>
          <p:nvPr>
            <p:ph type="ftr" sz="quarter" idx="11"/>
          </p:nvPr>
        </p:nvSpPr>
        <p:spPr/>
        <p:txBody>
          <a:bodyPr/>
          <a:lstStyle/>
          <a:p>
            <a:endParaRPr lang="fr-BE"/>
          </a:p>
        </p:txBody>
      </p:sp>
      <p:sp>
        <p:nvSpPr>
          <p:cNvPr id="4" name="Espace réservé du numéro de diapositive 3"/>
          <p:cNvSpPr>
            <a:spLocks noGrp="1"/>
          </p:cNvSpPr>
          <p:nvPr>
            <p:ph type="sldNum" sz="quarter" idx="12"/>
          </p:nvPr>
        </p:nvSpPr>
        <p:spPr/>
        <p:txBody>
          <a:bodyPr/>
          <a:lstStyle/>
          <a:p>
            <a:fld id="{6C757F02-FC71-4183-8599-093CEF28479E}" type="slidenum">
              <a:rPr lang="fr-BE" smtClean="0"/>
              <a:t>‹N°›</a:t>
            </a:fld>
            <a:endParaRPr lang="fr-BE"/>
          </a:p>
        </p:txBody>
      </p:sp>
    </p:spTree>
    <p:extLst>
      <p:ext uri="{BB962C8B-B14F-4D97-AF65-F5344CB8AC3E}">
        <p14:creationId xmlns:p14="http://schemas.microsoft.com/office/powerpoint/2010/main" val="3718540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457200" y="273050"/>
            <a:ext cx="3008313" cy="1162050"/>
          </a:xfrm>
        </p:spPr>
        <p:txBody>
          <a:bodyPr anchor="b"/>
          <a:lstStyle>
            <a:lvl1pPr algn="l">
              <a:defRPr sz="2000" b="1"/>
            </a:lvl1pPr>
          </a:lstStyle>
          <a:p>
            <a:r>
              <a:rPr lang="fr-FR"/>
              <a:t>Modifiez le style du titre</a:t>
            </a:r>
            <a:endParaRPr lang="fr-BE"/>
          </a:p>
        </p:txBody>
      </p:sp>
      <p:sp>
        <p:nvSpPr>
          <p:cNvPr id="3" name="Espace réservé du contenu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BE"/>
          </a:p>
        </p:txBody>
      </p:sp>
      <p:sp>
        <p:nvSpPr>
          <p:cNvPr id="4" name="Espace réservé du texte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CD9E0FC8-38A9-4FCA-87E1-8CEF220C72B6}" type="datetimeFigureOut">
              <a:rPr lang="fr-BE" smtClean="0"/>
              <a:t>17-10-20</a:t>
            </a:fld>
            <a:endParaRPr lang="fr-BE"/>
          </a:p>
        </p:txBody>
      </p:sp>
      <p:sp>
        <p:nvSpPr>
          <p:cNvPr id="6" name="Espace réservé du pied de page 5"/>
          <p:cNvSpPr>
            <a:spLocks noGrp="1"/>
          </p:cNvSpPr>
          <p:nvPr>
            <p:ph type="ftr" sz="quarter" idx="11"/>
          </p:nvPr>
        </p:nvSpPr>
        <p:spPr/>
        <p:txBody>
          <a:bodyPr/>
          <a:lstStyle/>
          <a:p>
            <a:endParaRPr lang="fr-BE"/>
          </a:p>
        </p:txBody>
      </p:sp>
      <p:sp>
        <p:nvSpPr>
          <p:cNvPr id="7" name="Espace réservé du numéro de diapositive 6"/>
          <p:cNvSpPr>
            <a:spLocks noGrp="1"/>
          </p:cNvSpPr>
          <p:nvPr>
            <p:ph type="sldNum" sz="quarter" idx="12"/>
          </p:nvPr>
        </p:nvSpPr>
        <p:spPr/>
        <p:txBody>
          <a:bodyPr/>
          <a:lstStyle/>
          <a:p>
            <a:fld id="{6C757F02-FC71-4183-8599-093CEF28479E}" type="slidenum">
              <a:rPr lang="fr-BE" smtClean="0"/>
              <a:t>‹N°›</a:t>
            </a:fld>
            <a:endParaRPr lang="fr-BE"/>
          </a:p>
        </p:txBody>
      </p:sp>
    </p:spTree>
    <p:extLst>
      <p:ext uri="{BB962C8B-B14F-4D97-AF65-F5344CB8AC3E}">
        <p14:creationId xmlns:p14="http://schemas.microsoft.com/office/powerpoint/2010/main" val="1523153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1792288" y="4800600"/>
            <a:ext cx="5486400" cy="566738"/>
          </a:xfrm>
        </p:spPr>
        <p:txBody>
          <a:bodyPr anchor="b"/>
          <a:lstStyle>
            <a:lvl1pPr algn="l">
              <a:defRPr sz="2000" b="1"/>
            </a:lvl1pPr>
          </a:lstStyle>
          <a:p>
            <a:r>
              <a:rPr lang="fr-FR"/>
              <a:t>Modifiez le style du titre</a:t>
            </a:r>
            <a:endParaRPr lang="fr-BE"/>
          </a:p>
        </p:txBody>
      </p:sp>
      <p:sp>
        <p:nvSpPr>
          <p:cNvPr id="3" name="Espace réservé pour une imag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BE"/>
          </a:p>
        </p:txBody>
      </p:sp>
      <p:sp>
        <p:nvSpPr>
          <p:cNvPr id="4" name="Espace réservé du texte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CD9E0FC8-38A9-4FCA-87E1-8CEF220C72B6}" type="datetimeFigureOut">
              <a:rPr lang="fr-BE" smtClean="0"/>
              <a:t>17-10-20</a:t>
            </a:fld>
            <a:endParaRPr lang="fr-BE"/>
          </a:p>
        </p:txBody>
      </p:sp>
      <p:sp>
        <p:nvSpPr>
          <p:cNvPr id="6" name="Espace réservé du pied de page 5"/>
          <p:cNvSpPr>
            <a:spLocks noGrp="1"/>
          </p:cNvSpPr>
          <p:nvPr>
            <p:ph type="ftr" sz="quarter" idx="11"/>
          </p:nvPr>
        </p:nvSpPr>
        <p:spPr/>
        <p:txBody>
          <a:bodyPr/>
          <a:lstStyle/>
          <a:p>
            <a:endParaRPr lang="fr-BE"/>
          </a:p>
        </p:txBody>
      </p:sp>
      <p:sp>
        <p:nvSpPr>
          <p:cNvPr id="7" name="Espace réservé du numéro de diapositive 6"/>
          <p:cNvSpPr>
            <a:spLocks noGrp="1"/>
          </p:cNvSpPr>
          <p:nvPr>
            <p:ph type="sldNum" sz="quarter" idx="12"/>
          </p:nvPr>
        </p:nvSpPr>
        <p:spPr/>
        <p:txBody>
          <a:bodyPr/>
          <a:lstStyle/>
          <a:p>
            <a:fld id="{6C757F02-FC71-4183-8599-093CEF28479E}" type="slidenum">
              <a:rPr lang="fr-BE" smtClean="0"/>
              <a:t>‹N°›</a:t>
            </a:fld>
            <a:endParaRPr lang="fr-BE"/>
          </a:p>
        </p:txBody>
      </p:sp>
    </p:spTree>
    <p:extLst>
      <p:ext uri="{BB962C8B-B14F-4D97-AF65-F5344CB8AC3E}">
        <p14:creationId xmlns:p14="http://schemas.microsoft.com/office/powerpoint/2010/main" val="1410847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endParaRPr lang="fr-BE"/>
          </a:p>
        </p:txBody>
      </p:sp>
      <p:sp>
        <p:nvSpPr>
          <p:cNvPr id="3" name="Espace réservé du texte vertical 2"/>
          <p:cNvSpPr>
            <a:spLocks noGrp="1"/>
          </p:cNvSpPr>
          <p:nvPr>
            <p:ph type="body" orient="vert" idx="1"/>
          </p:nvPr>
        </p:nvSpPr>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BE"/>
          </a:p>
        </p:txBody>
      </p:sp>
      <p:sp>
        <p:nvSpPr>
          <p:cNvPr id="4" name="Espace réservé de la date 3"/>
          <p:cNvSpPr>
            <a:spLocks noGrp="1"/>
          </p:cNvSpPr>
          <p:nvPr>
            <p:ph type="dt" sz="half" idx="10"/>
          </p:nvPr>
        </p:nvSpPr>
        <p:spPr/>
        <p:txBody>
          <a:bodyPr/>
          <a:lstStyle/>
          <a:p>
            <a:fld id="{CD9E0FC8-38A9-4FCA-87E1-8CEF220C72B6}" type="datetimeFigureOut">
              <a:rPr lang="fr-BE" smtClean="0"/>
              <a:t>17-10-20</a:t>
            </a:fld>
            <a:endParaRPr lang="fr-BE"/>
          </a:p>
        </p:txBody>
      </p:sp>
      <p:sp>
        <p:nvSpPr>
          <p:cNvPr id="5" name="Espace réservé du pied de page 4"/>
          <p:cNvSpPr>
            <a:spLocks noGrp="1"/>
          </p:cNvSpPr>
          <p:nvPr>
            <p:ph type="ftr" sz="quarter" idx="11"/>
          </p:nvPr>
        </p:nvSpPr>
        <p:spPr/>
        <p:txBody>
          <a:bodyPr/>
          <a:lstStyle/>
          <a:p>
            <a:endParaRPr lang="fr-BE"/>
          </a:p>
        </p:txBody>
      </p:sp>
      <p:sp>
        <p:nvSpPr>
          <p:cNvPr id="6" name="Espace réservé du numéro de diapositive 5"/>
          <p:cNvSpPr>
            <a:spLocks noGrp="1"/>
          </p:cNvSpPr>
          <p:nvPr>
            <p:ph type="sldNum" sz="quarter" idx="12"/>
          </p:nvPr>
        </p:nvSpPr>
        <p:spPr/>
        <p:txBody>
          <a:bodyPr/>
          <a:lstStyle/>
          <a:p>
            <a:fld id="{6C757F02-FC71-4183-8599-093CEF28479E}" type="slidenum">
              <a:rPr lang="fr-BE" smtClean="0"/>
              <a:t>‹N°›</a:t>
            </a:fld>
            <a:endParaRPr lang="fr-BE"/>
          </a:p>
        </p:txBody>
      </p:sp>
    </p:spTree>
    <p:extLst>
      <p:ext uri="{BB962C8B-B14F-4D97-AF65-F5344CB8AC3E}">
        <p14:creationId xmlns:p14="http://schemas.microsoft.com/office/powerpoint/2010/main" val="4121855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6629400" y="274638"/>
            <a:ext cx="2057400" cy="5851525"/>
          </a:xfrm>
        </p:spPr>
        <p:txBody>
          <a:bodyPr vert="eaVert"/>
          <a:lstStyle/>
          <a:p>
            <a:r>
              <a:rPr lang="fr-FR"/>
              <a:t>Modifiez le style du titre</a:t>
            </a:r>
            <a:endParaRPr lang="fr-BE"/>
          </a:p>
        </p:txBody>
      </p:sp>
      <p:sp>
        <p:nvSpPr>
          <p:cNvPr id="3" name="Espace réservé du texte vertical 2"/>
          <p:cNvSpPr>
            <a:spLocks noGrp="1"/>
          </p:cNvSpPr>
          <p:nvPr>
            <p:ph type="body" orient="vert" idx="1"/>
          </p:nvPr>
        </p:nvSpPr>
        <p:spPr>
          <a:xfrm>
            <a:off x="457200" y="274638"/>
            <a:ext cx="6019800" cy="5851525"/>
          </a:xfrm>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BE"/>
          </a:p>
        </p:txBody>
      </p:sp>
      <p:sp>
        <p:nvSpPr>
          <p:cNvPr id="4" name="Espace réservé de la date 3"/>
          <p:cNvSpPr>
            <a:spLocks noGrp="1"/>
          </p:cNvSpPr>
          <p:nvPr>
            <p:ph type="dt" sz="half" idx="10"/>
          </p:nvPr>
        </p:nvSpPr>
        <p:spPr/>
        <p:txBody>
          <a:bodyPr/>
          <a:lstStyle/>
          <a:p>
            <a:fld id="{CD9E0FC8-38A9-4FCA-87E1-8CEF220C72B6}" type="datetimeFigureOut">
              <a:rPr lang="fr-BE" smtClean="0"/>
              <a:t>17-10-20</a:t>
            </a:fld>
            <a:endParaRPr lang="fr-BE"/>
          </a:p>
        </p:txBody>
      </p:sp>
      <p:sp>
        <p:nvSpPr>
          <p:cNvPr id="5" name="Espace réservé du pied de page 4"/>
          <p:cNvSpPr>
            <a:spLocks noGrp="1"/>
          </p:cNvSpPr>
          <p:nvPr>
            <p:ph type="ftr" sz="quarter" idx="11"/>
          </p:nvPr>
        </p:nvSpPr>
        <p:spPr/>
        <p:txBody>
          <a:bodyPr/>
          <a:lstStyle/>
          <a:p>
            <a:endParaRPr lang="fr-BE"/>
          </a:p>
        </p:txBody>
      </p:sp>
      <p:sp>
        <p:nvSpPr>
          <p:cNvPr id="6" name="Espace réservé du numéro de diapositive 5"/>
          <p:cNvSpPr>
            <a:spLocks noGrp="1"/>
          </p:cNvSpPr>
          <p:nvPr>
            <p:ph type="sldNum" sz="quarter" idx="12"/>
          </p:nvPr>
        </p:nvSpPr>
        <p:spPr/>
        <p:txBody>
          <a:bodyPr/>
          <a:lstStyle/>
          <a:p>
            <a:fld id="{6C757F02-FC71-4183-8599-093CEF28479E}" type="slidenum">
              <a:rPr lang="fr-BE" smtClean="0"/>
              <a:t>‹N°›</a:t>
            </a:fld>
            <a:endParaRPr lang="fr-BE"/>
          </a:p>
        </p:txBody>
      </p:sp>
    </p:spTree>
    <p:extLst>
      <p:ext uri="{BB962C8B-B14F-4D97-AF65-F5344CB8AC3E}">
        <p14:creationId xmlns:p14="http://schemas.microsoft.com/office/powerpoint/2010/main" val="2370551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fr-FR"/>
              <a:t>Modifiez le style du titre</a:t>
            </a:r>
            <a:endParaRPr lang="fr-BE"/>
          </a:p>
        </p:txBody>
      </p:sp>
      <p:sp>
        <p:nvSpPr>
          <p:cNvPr id="3" name="Espace réservé du texte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BE"/>
          </a:p>
        </p:txBody>
      </p:sp>
      <p:sp>
        <p:nvSpPr>
          <p:cNvPr id="4" name="Espace réservé de la date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9E0FC8-38A9-4FCA-87E1-8CEF220C72B6}" type="datetimeFigureOut">
              <a:rPr lang="fr-BE" smtClean="0"/>
              <a:t>17-10-20</a:t>
            </a:fld>
            <a:endParaRPr lang="fr-BE"/>
          </a:p>
        </p:txBody>
      </p:sp>
      <p:sp>
        <p:nvSpPr>
          <p:cNvPr id="5" name="Espace réservé du pied de page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BE"/>
          </a:p>
        </p:txBody>
      </p:sp>
      <p:sp>
        <p:nvSpPr>
          <p:cNvPr id="6" name="Espace réservé du numéro de diapositive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757F02-FC71-4183-8599-093CEF28479E}" type="slidenum">
              <a:rPr lang="fr-BE" smtClean="0"/>
              <a:t>‹N°›</a:t>
            </a:fld>
            <a:endParaRPr lang="fr-BE"/>
          </a:p>
        </p:txBody>
      </p:sp>
    </p:spTree>
    <p:extLst>
      <p:ext uri="{BB962C8B-B14F-4D97-AF65-F5344CB8AC3E}">
        <p14:creationId xmlns:p14="http://schemas.microsoft.com/office/powerpoint/2010/main" val="12527933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e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9.png"/><Relationship Id="rId4" Type="http://schemas.openxmlformats.org/officeDocument/2006/relationships/notesSlide" Target="../notesSlides/notesSlide20.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0.png"/><Relationship Id="rId4" Type="http://schemas.openxmlformats.org/officeDocument/2006/relationships/notesSlide" Target="../notesSlides/notesSlide21.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1.png"/><Relationship Id="rId4" Type="http://schemas.openxmlformats.org/officeDocument/2006/relationships/notesSlide" Target="../notesSlides/notesSlide2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0.png"/><Relationship Id="rId4"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0.png"/><Relationship Id="rId4" Type="http://schemas.openxmlformats.org/officeDocument/2006/relationships/notesSlide" Target="../notesSlides/notesSlide24.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2.png"/><Relationship Id="rId4" Type="http://schemas.openxmlformats.org/officeDocument/2006/relationships/notesSlide" Target="../notesSlides/notesSlide2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3.png"/><Relationship Id="rId4" Type="http://schemas.openxmlformats.org/officeDocument/2006/relationships/oleObject" Target="../embeddings/oleObject1.bin"/></Relationships>
</file>

<file path=ppt/slides/_rels/slide32.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3.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5.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png"/><Relationship Id="rId9" Type="http://schemas.openxmlformats.org/officeDocument/2006/relationships/image" Target="../media/image22.png"/></Relationships>
</file>

<file path=ppt/slides/_rels/slide3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7.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10" Type="http://schemas.openxmlformats.org/officeDocument/2006/relationships/image" Target="../media/image22.png"/><Relationship Id="rId4" Type="http://schemas.openxmlformats.org/officeDocument/2006/relationships/diagramLayout" Target="../diagrams/layout16.xml"/><Relationship Id="rId9" Type="http://schemas.openxmlformats.org/officeDocument/2006/relationships/image" Target="../media/image26.jpeg"/></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0" name="fin fleche orange"/>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0" b="100000" l="0" r="100000">
                        <a14:foregroundMark x1="67500" y1="36364" x2="85000" y2="18182"/>
                        <a14:foregroundMark x1="67500" y1="27273" x2="80000" y2="9091"/>
                        <a14:foregroundMark x1="67500" y1="45455" x2="90000" y2="0"/>
                        <a14:foregroundMark x1="85000" y1="27273" x2="67500" y2="27273"/>
                        <a14:backgroundMark x1="65000" y1="72727" x2="77500" y2="72727"/>
                        <a14:backgroundMark x1="15000" y1="27273" x2="27500" y2="18182"/>
                        <a14:backgroundMark x1="27500" y1="18182" x2="40000" y2="18182"/>
                        <a14:backgroundMark x1="82500" y1="72727" x2="90000" y2="63636"/>
                        <a14:backgroundMark x1="42500" y1="90909" x2="87500" y2="54545"/>
                        <a14:backgroundMark x1="75000" y1="81818" x2="92500" y2="81818"/>
                        <a14:backgroundMark x1="95000" y1="90909" x2="97500" y2="27273"/>
                        <a14:backgroundMark x1="92500" y1="27273" x2="90000" y2="36364"/>
                        <a14:backgroundMark x1="40000" y1="81818" x2="25000" y2="90909"/>
                        <a14:backgroundMark x1="5000" y1="54545" x2="5000" y2="0"/>
                        <a14:backgroundMark x1="7500" y1="45455" x2="70000" y2="9091"/>
                        <a14:backgroundMark x1="70000" y1="18182" x2="82500" y2="9091"/>
                        <a14:backgroundMark x1="2500" y1="54545" x2="0" y2="63636"/>
                        <a14:backgroundMark x1="72500" y1="45455" x2="77500" y2="36364"/>
                        <a14:backgroundMark x1="20000" y1="90909" x2="17500" y2="90909"/>
                      </a14:backgroundRemoval>
                    </a14:imgEffect>
                  </a14:imgLayer>
                </a14:imgProps>
              </a:ext>
              <a:ext uri="{28A0092B-C50C-407E-A947-70E740481C1C}">
                <a14:useLocalDpi xmlns:a14="http://schemas.microsoft.com/office/drawing/2010/main" val="0"/>
              </a:ext>
            </a:extLst>
          </a:blip>
          <a:srcRect r="27434" b="-1"/>
          <a:stretch/>
        </p:blipFill>
        <p:spPr bwMode="auto">
          <a:xfrm>
            <a:off x="5225203" y="4633872"/>
            <a:ext cx="165937" cy="62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Espace réservé de la date 8"/>
          <p:cNvSpPr>
            <a:spLocks noGrp="1"/>
          </p:cNvSpPr>
          <p:nvPr>
            <p:ph type="dt" sz="half" idx="10"/>
          </p:nvPr>
        </p:nvSpPr>
        <p:spPr/>
        <p:txBody>
          <a:bodyPr/>
          <a:lstStyle/>
          <a:p>
            <a:fld id="{7A9F3136-B16F-464B-8772-F49D98A74893}" type="datetime1">
              <a:rPr lang="fr-BE" smtClean="0"/>
              <a:pPr/>
              <a:t>17-10-20</a:t>
            </a:fld>
            <a:endParaRPr lang="fr-BE" dirty="0"/>
          </a:p>
        </p:txBody>
      </p:sp>
      <p:sp>
        <p:nvSpPr>
          <p:cNvPr id="11" name="Espace réservé du numéro de diapositive 10"/>
          <p:cNvSpPr>
            <a:spLocks noGrp="1"/>
          </p:cNvSpPr>
          <p:nvPr>
            <p:ph type="sldNum" sz="quarter" idx="12"/>
          </p:nvPr>
        </p:nvSpPr>
        <p:spPr/>
        <p:txBody>
          <a:bodyPr/>
          <a:lstStyle/>
          <a:p>
            <a:fld id="{9AFA061A-4176-4381-AA79-BE167103A692}" type="slidenum">
              <a:rPr lang="fr-BE" smtClean="0"/>
              <a:pPr/>
              <a:t>1</a:t>
            </a:fld>
            <a:endParaRPr lang="fr-BE" dirty="0"/>
          </a:p>
        </p:txBody>
      </p:sp>
      <p:sp>
        <p:nvSpPr>
          <p:cNvPr id="13" name="ZoneTexte 12"/>
          <p:cNvSpPr txBox="1"/>
          <p:nvPr/>
        </p:nvSpPr>
        <p:spPr>
          <a:xfrm>
            <a:off x="1140961" y="1919115"/>
            <a:ext cx="7149285" cy="3231654"/>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fr-BE" sz="4400" dirty="0">
                <a:latin typeface="Leelawadee" pitchFamily="34" charset="-34"/>
                <a:cs typeface="Leelawadee" pitchFamily="34" charset="-34"/>
              </a:rPr>
              <a:t>Une formation à la citoyenneté organisée par le</a:t>
            </a:r>
          </a:p>
          <a:p>
            <a:pPr algn="ctr"/>
            <a:endParaRPr lang="fr-BE" sz="4000" dirty="0">
              <a:latin typeface="Leelawadee" pitchFamily="34" charset="-34"/>
              <a:cs typeface="Leelawadee" pitchFamily="34" charset="-34"/>
            </a:endParaRPr>
          </a:p>
          <a:p>
            <a:pPr algn="ctr"/>
            <a:endParaRPr lang="fr-BE" sz="4400" dirty="0">
              <a:latin typeface="Leelawadee" pitchFamily="34" charset="-34"/>
              <a:cs typeface="Leelawadee" pitchFamily="34" charset="-34"/>
            </a:endParaRPr>
          </a:p>
          <a:p>
            <a:pPr algn="ctr"/>
            <a:endParaRPr lang="fr-BE" sz="3200" dirty="0">
              <a:latin typeface="Leelawadee" pitchFamily="34" charset="-34"/>
              <a:cs typeface="Leelawadee" pitchFamily="34" charset="-34"/>
            </a:endParaRPr>
          </a:p>
        </p:txBody>
      </p:sp>
      <p:pic>
        <p:nvPicPr>
          <p:cNvPr id="17" name="Picture 2" descr="C:\Users\Simon Dethier\Documents\Alternative site\Mobilité\ALTERNATIVE-brochure12-24p-BR (2)_11.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3067" t="17125" r="52825" b="79350"/>
          <a:stretch/>
        </p:blipFill>
        <p:spPr bwMode="auto">
          <a:xfrm>
            <a:off x="3570244" y="1159569"/>
            <a:ext cx="2290855" cy="469231"/>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 descr="C:\Users\Simon Dethier\Documents\Alternative site\Mobilité\ALTERNATIVE-brochure12-24p-BR (2)_11.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3067" t="17125" r="52825" b="79350"/>
          <a:stretch/>
        </p:blipFill>
        <p:spPr bwMode="auto">
          <a:xfrm>
            <a:off x="3544550" y="6069681"/>
            <a:ext cx="2290855" cy="469231"/>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27" name="Rectangle 26"/>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2" name="Image 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560320" y="3534942"/>
            <a:ext cx="2987824" cy="1505215"/>
          </a:xfrm>
          <a:prstGeom prst="rect">
            <a:avLst/>
          </a:prstGeom>
        </p:spPr>
      </p:pic>
    </p:spTree>
    <p:extLst>
      <p:ext uri="{BB962C8B-B14F-4D97-AF65-F5344CB8AC3E}">
        <p14:creationId xmlns:p14="http://schemas.microsoft.com/office/powerpoint/2010/main" val="344942682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25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25"/>
                                        </p:tgtEl>
                                        <p:attrNameLst>
                                          <p:attrName>style.visibility</p:attrName>
                                        </p:attrNameLst>
                                      </p:cBhvr>
                                      <p:to>
                                        <p:strVal val="visible"/>
                                      </p:to>
                                    </p:set>
                                    <p:animEffect transition="in" filter="fade">
                                      <p:cBhvr>
                                        <p:cTn id="10" dur="500"/>
                                        <p:tgtEl>
                                          <p:spTgt spid="25"/>
                                        </p:tgtEl>
                                      </p:cBhvr>
                                    </p:animEffect>
                                  </p:childTnLst>
                                </p:cTn>
                              </p:par>
                              <p:par>
                                <p:cTn id="11" presetID="10"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par>
                                <p:cTn id="14" presetID="31" presetClass="entr" presetSubtype="0" fill="hold" grpId="0" nodeType="withEffect">
                                  <p:stCondLst>
                                    <p:cond delay="0"/>
                                  </p:stCondLst>
                                  <p:childTnLst>
                                    <p:set>
                                      <p:cBhvr>
                                        <p:cTn id="15" dur="1" fill="hold">
                                          <p:stCondLst>
                                            <p:cond delay="0"/>
                                          </p:stCondLst>
                                        </p:cTn>
                                        <p:tgtEl>
                                          <p:spTgt spid="27"/>
                                        </p:tgtEl>
                                        <p:attrNameLst>
                                          <p:attrName>style.visibility</p:attrName>
                                        </p:attrNameLst>
                                      </p:cBhvr>
                                      <p:to>
                                        <p:strVal val="visible"/>
                                      </p:to>
                                    </p:set>
                                    <p:anim calcmode="lin" valueType="num">
                                      <p:cBhvr>
                                        <p:cTn id="16" dur="1000" fill="hold"/>
                                        <p:tgtEl>
                                          <p:spTgt spid="27"/>
                                        </p:tgtEl>
                                        <p:attrNameLst>
                                          <p:attrName>ppt_w</p:attrName>
                                        </p:attrNameLst>
                                      </p:cBhvr>
                                      <p:tavLst>
                                        <p:tav tm="0">
                                          <p:val>
                                            <p:fltVal val="0"/>
                                          </p:val>
                                        </p:tav>
                                        <p:tav tm="100000">
                                          <p:val>
                                            <p:strVal val="#ppt_w"/>
                                          </p:val>
                                        </p:tav>
                                      </p:tavLst>
                                    </p:anim>
                                    <p:anim calcmode="lin" valueType="num">
                                      <p:cBhvr>
                                        <p:cTn id="17" dur="1000" fill="hold"/>
                                        <p:tgtEl>
                                          <p:spTgt spid="27"/>
                                        </p:tgtEl>
                                        <p:attrNameLst>
                                          <p:attrName>ppt_h</p:attrName>
                                        </p:attrNameLst>
                                      </p:cBhvr>
                                      <p:tavLst>
                                        <p:tav tm="0">
                                          <p:val>
                                            <p:fltVal val="0"/>
                                          </p:val>
                                        </p:tav>
                                        <p:tav tm="100000">
                                          <p:val>
                                            <p:strVal val="#ppt_h"/>
                                          </p:val>
                                        </p:tav>
                                      </p:tavLst>
                                    </p:anim>
                                    <p:anim calcmode="lin" valueType="num">
                                      <p:cBhvr>
                                        <p:cTn id="18" dur="1000" fill="hold"/>
                                        <p:tgtEl>
                                          <p:spTgt spid="27"/>
                                        </p:tgtEl>
                                        <p:attrNameLst>
                                          <p:attrName>style.rotation</p:attrName>
                                        </p:attrNameLst>
                                      </p:cBhvr>
                                      <p:tavLst>
                                        <p:tav tm="0">
                                          <p:val>
                                            <p:fltVal val="90"/>
                                          </p:val>
                                        </p:tav>
                                        <p:tav tm="100000">
                                          <p:val>
                                            <p:fltVal val="0"/>
                                          </p:val>
                                        </p:tav>
                                      </p:tavLst>
                                    </p:anim>
                                    <p:animEffect transition="in" filter="fade">
                                      <p:cBhvr>
                                        <p:cTn id="19" dur="1000"/>
                                        <p:tgtEl>
                                          <p:spTgt spid="27"/>
                                        </p:tgtEl>
                                      </p:cBhvr>
                                    </p:animEffect>
                                  </p:childTnLst>
                                </p:cTn>
                              </p:par>
                              <p:par>
                                <p:cTn id="20" presetID="31" presetClass="entr" presetSubtype="0" fill="hold" grpId="0" nodeType="withEffect">
                                  <p:stCondLst>
                                    <p:cond delay="0"/>
                                  </p:stCondLst>
                                  <p:childTnLst>
                                    <p:set>
                                      <p:cBhvr>
                                        <p:cTn id="21" dur="1" fill="hold">
                                          <p:stCondLst>
                                            <p:cond delay="0"/>
                                          </p:stCondLst>
                                        </p:cTn>
                                        <p:tgtEl>
                                          <p:spTgt spid="26"/>
                                        </p:tgtEl>
                                        <p:attrNameLst>
                                          <p:attrName>style.visibility</p:attrName>
                                        </p:attrNameLst>
                                      </p:cBhvr>
                                      <p:to>
                                        <p:strVal val="visible"/>
                                      </p:to>
                                    </p:set>
                                    <p:anim calcmode="lin" valueType="num">
                                      <p:cBhvr>
                                        <p:cTn id="22" dur="1000" fill="hold"/>
                                        <p:tgtEl>
                                          <p:spTgt spid="26"/>
                                        </p:tgtEl>
                                        <p:attrNameLst>
                                          <p:attrName>ppt_w</p:attrName>
                                        </p:attrNameLst>
                                      </p:cBhvr>
                                      <p:tavLst>
                                        <p:tav tm="0">
                                          <p:val>
                                            <p:fltVal val="0"/>
                                          </p:val>
                                        </p:tav>
                                        <p:tav tm="100000">
                                          <p:val>
                                            <p:strVal val="#ppt_w"/>
                                          </p:val>
                                        </p:tav>
                                      </p:tavLst>
                                    </p:anim>
                                    <p:anim calcmode="lin" valueType="num">
                                      <p:cBhvr>
                                        <p:cTn id="23" dur="1000" fill="hold"/>
                                        <p:tgtEl>
                                          <p:spTgt spid="26"/>
                                        </p:tgtEl>
                                        <p:attrNameLst>
                                          <p:attrName>ppt_h</p:attrName>
                                        </p:attrNameLst>
                                      </p:cBhvr>
                                      <p:tavLst>
                                        <p:tav tm="0">
                                          <p:val>
                                            <p:fltVal val="0"/>
                                          </p:val>
                                        </p:tav>
                                        <p:tav tm="100000">
                                          <p:val>
                                            <p:strVal val="#ppt_h"/>
                                          </p:val>
                                        </p:tav>
                                      </p:tavLst>
                                    </p:anim>
                                    <p:anim calcmode="lin" valueType="num">
                                      <p:cBhvr>
                                        <p:cTn id="24" dur="1000" fill="hold"/>
                                        <p:tgtEl>
                                          <p:spTgt spid="26"/>
                                        </p:tgtEl>
                                        <p:attrNameLst>
                                          <p:attrName>style.rotation</p:attrName>
                                        </p:attrNameLst>
                                      </p:cBhvr>
                                      <p:tavLst>
                                        <p:tav tm="0">
                                          <p:val>
                                            <p:fltVal val="90"/>
                                          </p:val>
                                        </p:tav>
                                        <p:tav tm="100000">
                                          <p:val>
                                            <p:fltVal val="0"/>
                                          </p:val>
                                        </p:tav>
                                      </p:tavLst>
                                    </p:anim>
                                    <p:animEffect transition="in" filter="fade">
                                      <p:cBhvr>
                                        <p:cTn id="25" dur="1000"/>
                                        <p:tgtEl>
                                          <p:spTgt spid="26"/>
                                        </p:tgtEl>
                                      </p:cBhvr>
                                    </p:animEffect>
                                  </p:childTnLst>
                                </p:cTn>
                              </p:par>
                              <p:par>
                                <p:cTn id="26" presetID="45" presetClass="entr" presetSubtype="0" fill="hold" nodeType="withEffect">
                                  <p:stCondLst>
                                    <p:cond delay="500"/>
                                  </p:stCondLst>
                                  <p:childTnLst>
                                    <p:set>
                                      <p:cBhvr>
                                        <p:cTn id="27" dur="1" fill="hold">
                                          <p:stCondLst>
                                            <p:cond delay="0"/>
                                          </p:stCondLst>
                                        </p:cTn>
                                        <p:tgtEl>
                                          <p:spTgt spid="2060"/>
                                        </p:tgtEl>
                                        <p:attrNameLst>
                                          <p:attrName>style.visibility</p:attrName>
                                        </p:attrNameLst>
                                      </p:cBhvr>
                                      <p:to>
                                        <p:strVal val="visible"/>
                                      </p:to>
                                    </p:set>
                                    <p:animEffect transition="in" filter="fade">
                                      <p:cBhvr>
                                        <p:cTn id="28" dur="1250"/>
                                        <p:tgtEl>
                                          <p:spTgt spid="2060"/>
                                        </p:tgtEl>
                                      </p:cBhvr>
                                    </p:animEffect>
                                    <p:anim calcmode="lin" valueType="num">
                                      <p:cBhvr>
                                        <p:cTn id="29" dur="1250" fill="hold"/>
                                        <p:tgtEl>
                                          <p:spTgt spid="2060"/>
                                        </p:tgtEl>
                                        <p:attrNameLst>
                                          <p:attrName>ppt_w</p:attrName>
                                        </p:attrNameLst>
                                      </p:cBhvr>
                                      <p:tavLst>
                                        <p:tav tm="0" fmla="#ppt_w*sin(2.5*pi*$)">
                                          <p:val>
                                            <p:fltVal val="0"/>
                                          </p:val>
                                        </p:tav>
                                        <p:tav tm="100000">
                                          <p:val>
                                            <p:fltVal val="1"/>
                                          </p:val>
                                        </p:tav>
                                      </p:tavLst>
                                    </p:anim>
                                    <p:anim calcmode="lin" valueType="num">
                                      <p:cBhvr>
                                        <p:cTn id="30" dur="1250" fill="hold"/>
                                        <p:tgtEl>
                                          <p:spTgt spid="206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6" grpId="0" animBg="1"/>
      <p:bldP spid="2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457200" y="1334125"/>
            <a:ext cx="8229600" cy="5411449"/>
          </a:xfrm>
        </p:spPr>
        <p:txBody>
          <a:bodyPr>
            <a:normAutofit/>
          </a:bodyPr>
          <a:lstStyle/>
          <a:p>
            <a:pPr marL="0" indent="0">
              <a:buNone/>
            </a:pPr>
            <a:endParaRPr lang="fr-BE" dirty="0">
              <a:solidFill>
                <a:schemeClr val="accent6">
                  <a:lumMod val="75000"/>
                </a:schemeClr>
              </a:solidFill>
              <a:sym typeface="Wingdings" pitchFamily="2" charset="2"/>
            </a:endParaRPr>
          </a:p>
          <a:p>
            <a:pPr marL="0" indent="0">
              <a:buFontTx/>
              <a:buChar char="-"/>
            </a:pPr>
            <a:endParaRPr lang="fr-BE" dirty="0">
              <a:solidFill>
                <a:schemeClr val="accent5">
                  <a:lumMod val="75000"/>
                </a:schemeClr>
              </a:solidFill>
              <a:sym typeface="Wingdings" pitchFamily="2" charset="2"/>
            </a:endParaRPr>
          </a:p>
          <a:p>
            <a:pPr marL="0" indent="0">
              <a:buNone/>
            </a:pPr>
            <a:r>
              <a:rPr lang="fr-BE" dirty="0">
                <a:solidFill>
                  <a:schemeClr val="accent5">
                    <a:lumMod val="75000"/>
                  </a:schemeClr>
                </a:solidFill>
                <a:sym typeface="Wingdings" pitchFamily="2" charset="2"/>
              </a:rPr>
              <a:t>-GSM en silencieux</a:t>
            </a:r>
          </a:p>
          <a:p>
            <a:pPr marL="0" indent="0">
              <a:buFontTx/>
              <a:buChar char="-"/>
            </a:pPr>
            <a:r>
              <a:rPr lang="fr-BE" dirty="0">
                <a:solidFill>
                  <a:schemeClr val="accent5">
                    <a:lumMod val="75000"/>
                  </a:schemeClr>
                </a:solidFill>
                <a:sym typeface="Wingdings" pitchFamily="2" charset="2"/>
              </a:rPr>
              <a:t>Respect </a:t>
            </a:r>
          </a:p>
          <a:p>
            <a:pPr marL="0" indent="0">
              <a:buFontTx/>
              <a:buChar char="-"/>
            </a:pPr>
            <a:r>
              <a:rPr lang="fr-BE" dirty="0">
                <a:solidFill>
                  <a:schemeClr val="accent5">
                    <a:lumMod val="75000"/>
                  </a:schemeClr>
                </a:solidFill>
                <a:sym typeface="Wingdings" pitchFamily="2" charset="2"/>
              </a:rPr>
              <a:t>N’hésitez pas à poser vos questions</a:t>
            </a:r>
          </a:p>
          <a:p>
            <a:pPr marL="0" indent="0">
              <a:buNone/>
            </a:pPr>
            <a:endParaRPr lang="fr-BE" dirty="0">
              <a:solidFill>
                <a:schemeClr val="accent6">
                  <a:lumMod val="75000"/>
                </a:schemeClr>
              </a:solidFill>
              <a:sym typeface="Wingdings" pitchFamily="2" charset="2"/>
            </a:endParaRPr>
          </a:p>
          <a:p>
            <a:pPr marL="0" indent="0">
              <a:buNone/>
            </a:pPr>
            <a:endParaRPr lang="fr-BE" dirty="0">
              <a:solidFill>
                <a:schemeClr val="accent5">
                  <a:lumMod val="75000"/>
                </a:schemeClr>
              </a:solidFill>
              <a:sym typeface="Wingdings" pitchFamily="2" charset="2"/>
            </a:endParaRPr>
          </a:p>
          <a:p>
            <a:pPr marL="0" indent="0">
              <a:buNone/>
            </a:pPr>
            <a:endParaRPr lang="fr-BE" dirty="0">
              <a:solidFill>
                <a:schemeClr val="accent5">
                  <a:lumMod val="75000"/>
                </a:schemeClr>
              </a:solidFill>
              <a:sym typeface="Wingdings" pitchFamily="2" charset="2"/>
            </a:endParaRPr>
          </a:p>
          <a:p>
            <a:pPr marL="0" indent="0">
              <a:buNone/>
            </a:pPr>
            <a:endParaRPr lang="fr-BE" dirty="0">
              <a:solidFill>
                <a:schemeClr val="accent6">
                  <a:lumMod val="75000"/>
                </a:schemeClr>
              </a:solidFill>
              <a:sym typeface="Wingdings" pitchFamily="2" charset="2"/>
            </a:endParaRPr>
          </a:p>
          <a:p>
            <a:pPr marL="0" indent="0">
              <a:buNone/>
            </a:pPr>
            <a:endParaRPr lang="fr-BE" dirty="0">
              <a:solidFill>
                <a:schemeClr val="accent5">
                  <a:lumMod val="75000"/>
                </a:schemeClr>
              </a:solidFill>
              <a:sym typeface="Wingdings" pitchFamily="2" charset="2"/>
            </a:endParaRPr>
          </a:p>
          <a:p>
            <a:pPr marL="0" indent="0">
              <a:buNone/>
            </a:pPr>
            <a:endParaRPr lang="fr-BE" dirty="0">
              <a:solidFill>
                <a:schemeClr val="accent5">
                  <a:lumMod val="75000"/>
                </a:schemeClr>
              </a:solidFill>
              <a:sym typeface="Wingdings" pitchFamily="2" charset="2"/>
            </a:endParaRPr>
          </a:p>
          <a:p>
            <a:pPr marL="0" indent="0">
              <a:buNone/>
            </a:pPr>
            <a:endParaRPr lang="fr-BE" dirty="0"/>
          </a:p>
        </p:txBody>
      </p:sp>
      <p:sp>
        <p:nvSpPr>
          <p:cNvPr id="4" name="Rectangle 3"/>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6" name="Rectangle 5"/>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7" name="Image 6" descr="2_a6th2.jpg"/>
          <p:cNvPicPr>
            <a:picLocks noChangeAspect="1"/>
          </p:cNvPicPr>
          <p:nvPr/>
        </p:nvPicPr>
        <p:blipFill>
          <a:blip r:embed="rId2"/>
          <a:stretch>
            <a:fillRect/>
          </a:stretch>
        </p:blipFill>
        <p:spPr>
          <a:xfrm>
            <a:off x="5544486" y="1334125"/>
            <a:ext cx="1699510" cy="1699510"/>
          </a:xfrm>
          <a:prstGeom prst="rect">
            <a:avLst/>
          </a:prstGeom>
        </p:spPr>
      </p:pic>
      <p:pic>
        <p:nvPicPr>
          <p:cNvPr id="8" name="Image 7" descr="questions.jpg"/>
          <p:cNvPicPr>
            <a:picLocks noChangeAspect="1"/>
          </p:cNvPicPr>
          <p:nvPr/>
        </p:nvPicPr>
        <p:blipFill>
          <a:blip r:embed="rId3"/>
          <a:stretch>
            <a:fillRect/>
          </a:stretch>
        </p:blipFill>
        <p:spPr>
          <a:xfrm>
            <a:off x="3510665" y="4375589"/>
            <a:ext cx="2219325" cy="2066925"/>
          </a:xfrm>
          <a:prstGeom prst="rect">
            <a:avLst/>
          </a:prstGeom>
        </p:spPr>
      </p:pic>
    </p:spTree>
    <p:extLst>
      <p:ext uri="{BB962C8B-B14F-4D97-AF65-F5344CB8AC3E}">
        <p14:creationId xmlns:p14="http://schemas.microsoft.com/office/powerpoint/2010/main" val="308454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fltVal val="0"/>
                                          </p:val>
                                        </p:tav>
                                        <p:tav tm="100000">
                                          <p:val>
                                            <p:strVal val="#ppt_w"/>
                                          </p:val>
                                        </p:tav>
                                      </p:tavLst>
                                    </p:anim>
                                    <p:anim calcmode="lin" valueType="num">
                                      <p:cBhvr>
                                        <p:cTn id="14" dur="1000" fill="hold"/>
                                        <p:tgtEl>
                                          <p:spTgt spid="6"/>
                                        </p:tgtEl>
                                        <p:attrNameLst>
                                          <p:attrName>ppt_h</p:attrName>
                                        </p:attrNameLst>
                                      </p:cBhvr>
                                      <p:tavLst>
                                        <p:tav tm="0">
                                          <p:val>
                                            <p:fltVal val="0"/>
                                          </p:val>
                                        </p:tav>
                                        <p:tav tm="100000">
                                          <p:val>
                                            <p:strVal val="#ppt_h"/>
                                          </p:val>
                                        </p:tav>
                                      </p:tavLst>
                                    </p:anim>
                                    <p:anim calcmode="lin" valueType="num">
                                      <p:cBhvr>
                                        <p:cTn id="15" dur="1000" fill="hold"/>
                                        <p:tgtEl>
                                          <p:spTgt spid="6"/>
                                        </p:tgtEl>
                                        <p:attrNameLst>
                                          <p:attrName>style.rotation</p:attrName>
                                        </p:attrNameLst>
                                      </p:cBhvr>
                                      <p:tavLst>
                                        <p:tav tm="0">
                                          <p:val>
                                            <p:fltVal val="90"/>
                                          </p:val>
                                        </p:tav>
                                        <p:tav tm="100000">
                                          <p:val>
                                            <p:fltVal val="0"/>
                                          </p:val>
                                        </p:tav>
                                      </p:tavLst>
                                    </p:anim>
                                    <p:animEffect transition="in" filter="fade">
                                      <p:cBhvr>
                                        <p:cTn id="16"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3</a:t>
            </a:fld>
            <a:endParaRPr lang="fr-BE" dirty="0"/>
          </a:p>
        </p:txBody>
      </p:sp>
      <p:sp>
        <p:nvSpPr>
          <p:cNvPr id="10" name="ZoneTexte 9"/>
          <p:cNvSpPr txBox="1"/>
          <p:nvPr/>
        </p:nvSpPr>
        <p:spPr>
          <a:xfrm>
            <a:off x="323850" y="2781300"/>
            <a:ext cx="8186738" cy="2246313"/>
          </a:xfrm>
          <a:prstGeom prst="rect">
            <a:avLst/>
          </a:prstGeom>
          <a:ln>
            <a:solidFill>
              <a:schemeClr val="tx2"/>
            </a:solidFill>
          </a:ln>
        </p:spPr>
        <p:style>
          <a:lnRef idx="2">
            <a:schemeClr val="accent5"/>
          </a:lnRef>
          <a:fillRef idx="1">
            <a:schemeClr val="lt1"/>
          </a:fillRef>
          <a:effectRef idx="0">
            <a:schemeClr val="accent5"/>
          </a:effectRef>
          <a:fontRef idx="minor">
            <a:schemeClr val="dk1"/>
          </a:fontRef>
        </p:style>
        <p:txBody>
          <a:bodyPr>
            <a:spAutoFit/>
          </a:bodyPr>
          <a:lstStyle/>
          <a:p>
            <a:pPr algn="ct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a:p>
            <a:pPr algn="ct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a:p>
            <a:pPr algn="ctr">
              <a:defRPr/>
            </a:pPr>
            <a:r>
              <a:rPr lang="fr-BE" sz="6000" b="1" dirty="0">
                <a:solidFill>
                  <a:schemeClr val="tx2">
                    <a:lumMod val="75000"/>
                  </a:schemeClr>
                </a:solidFill>
                <a:latin typeface="Leelawadee" panose="020B0502040204020203" pitchFamily="34" charset="-34"/>
                <a:cs typeface="Leelawadee" panose="020B0502040204020203" pitchFamily="34" charset="-34"/>
              </a:rPr>
              <a:t>S</a:t>
            </a:r>
            <a:r>
              <a:rPr lang="fr-BE" sz="6000" b="1" dirty="0" smtClean="0">
                <a:solidFill>
                  <a:schemeClr val="tx2">
                    <a:lumMod val="75000"/>
                  </a:schemeClr>
                </a:solidFill>
                <a:latin typeface="Leelawadee" panose="020B0502040204020203" pitchFamily="34" charset="-34"/>
                <a:cs typeface="Leelawadee" panose="020B0502040204020203" pitchFamily="34" charset="-34"/>
              </a:rPr>
              <a:t>écurité </a:t>
            </a:r>
            <a:r>
              <a:rPr lang="fr-BE" sz="6000" b="1" dirty="0">
                <a:solidFill>
                  <a:schemeClr val="tx2">
                    <a:lumMod val="75000"/>
                  </a:schemeClr>
                </a:solidFill>
                <a:latin typeface="Leelawadee" panose="020B0502040204020203" pitchFamily="34" charset="-34"/>
                <a:cs typeface="Leelawadee" panose="020B0502040204020203" pitchFamily="34" charset="-34"/>
              </a:rPr>
              <a:t>sociale</a:t>
            </a:r>
          </a:p>
          <a:p>
            <a:pPr algn="ct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a:p>
            <a:pPr algn="ct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166653934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30932"/>
            <a:ext cx="8229600" cy="1143000"/>
          </a:xfrm>
        </p:spPr>
        <p:txBody>
          <a:bodyPr>
            <a:normAutofit/>
          </a:bodyPr>
          <a:lstStyle/>
          <a:p>
            <a:r>
              <a:rPr lang="fr-BE" b="1" dirty="0">
                <a:solidFill>
                  <a:schemeClr val="tx2"/>
                </a:solidFill>
                <a:latin typeface="Leelawadee"/>
              </a:rPr>
              <a:t>Programme 17 octobre 2020</a:t>
            </a:r>
          </a:p>
        </p:txBody>
      </p:sp>
      <p:sp>
        <p:nvSpPr>
          <p:cNvPr id="3" name="Espace réservé du contenu 2"/>
          <p:cNvSpPr>
            <a:spLocks noGrp="1"/>
          </p:cNvSpPr>
          <p:nvPr>
            <p:ph idx="1"/>
          </p:nvPr>
        </p:nvSpPr>
        <p:spPr>
          <a:xfrm>
            <a:off x="467544" y="1196752"/>
            <a:ext cx="8229600" cy="5335546"/>
          </a:xfrm>
        </p:spPr>
        <p:txBody>
          <a:bodyPr vert="horz" lIns="91440" tIns="45720" rIns="91440" bIns="45720" rtlCol="0" anchor="t">
            <a:normAutofit/>
          </a:bodyPr>
          <a:lstStyle/>
          <a:p>
            <a:pPr lvl="1">
              <a:buFont typeface="Wingdings" panose="05000000000000000000" pitchFamily="2" charset="2"/>
              <a:buChar char="§"/>
            </a:pPr>
            <a:r>
              <a:rPr lang="fr-BE" dirty="0">
                <a:cs typeface="Calibri"/>
              </a:rPr>
              <a:t>A quoi vous fait penser la sécurité sociale?</a:t>
            </a:r>
            <a:endParaRPr lang="fr-BE" dirty="0"/>
          </a:p>
          <a:p>
            <a:pPr lvl="1">
              <a:buFont typeface="Wingdings" panose="05000000000000000000" pitchFamily="2" charset="2"/>
              <a:buChar char="§"/>
            </a:pPr>
            <a:r>
              <a:rPr lang="fr-BE" dirty="0"/>
              <a:t>« Ceci n’est pas un trou »</a:t>
            </a:r>
            <a:endParaRPr lang="fr-BE" dirty="0">
              <a:cs typeface="Calibri"/>
            </a:endParaRPr>
          </a:p>
          <a:p>
            <a:pPr lvl="1">
              <a:buFont typeface="Wingdings" panose="05000000000000000000" pitchFamily="2" charset="2"/>
              <a:buChar char="§"/>
            </a:pPr>
            <a:r>
              <a:rPr lang="fr-FR" dirty="0"/>
              <a:t>Un peu </a:t>
            </a:r>
            <a:r>
              <a:rPr lang="fr-FR" dirty="0" smtClean="0"/>
              <a:t>d’histoire</a:t>
            </a:r>
          </a:p>
          <a:p>
            <a:pPr lvl="1">
              <a:buFont typeface="Wingdings" panose="05000000000000000000" pitchFamily="2" charset="2"/>
              <a:buChar char="§"/>
            </a:pPr>
            <a:r>
              <a:rPr lang="fr-FR" dirty="0"/>
              <a:t>Principe de </a:t>
            </a:r>
            <a:r>
              <a:rPr lang="fr-FR" dirty="0" smtClean="0"/>
              <a:t>base</a:t>
            </a:r>
            <a:endParaRPr lang="fr-FR" dirty="0"/>
          </a:p>
          <a:p>
            <a:pPr lvl="1">
              <a:buFont typeface="Wingdings" panose="05000000000000000000" pitchFamily="2" charset="2"/>
              <a:buChar char="§"/>
            </a:pPr>
            <a:r>
              <a:rPr lang="fr-FR" dirty="0">
                <a:cs typeface="Calibri"/>
              </a:rPr>
              <a:t>A  quoi sert-elle?</a:t>
            </a:r>
            <a:endParaRPr lang="fr-FR" dirty="0"/>
          </a:p>
          <a:p>
            <a:pPr lvl="1">
              <a:buFont typeface="Wingdings" panose="05000000000000000000" pitchFamily="2" charset="2"/>
              <a:buChar char="§"/>
            </a:pPr>
            <a:r>
              <a:rPr lang="fr-FR" dirty="0" smtClean="0"/>
              <a:t>Financement</a:t>
            </a:r>
            <a:endParaRPr lang="fr-FR" dirty="0">
              <a:cs typeface="Calibri"/>
            </a:endParaRPr>
          </a:p>
          <a:p>
            <a:pPr lvl="1">
              <a:buFont typeface="Wingdings" panose="05000000000000000000" pitchFamily="2" charset="2"/>
              <a:buChar char="§"/>
            </a:pPr>
            <a:r>
              <a:rPr lang="fr-FR" dirty="0"/>
              <a:t>L’ONSS et </a:t>
            </a:r>
            <a:r>
              <a:rPr lang="fr-FR" dirty="0" smtClean="0"/>
              <a:t>organismes</a:t>
            </a:r>
            <a:endParaRPr lang="fr-FR" dirty="0"/>
          </a:p>
          <a:p>
            <a:pPr lvl="1">
              <a:buFont typeface="Wingdings" panose="05000000000000000000" pitchFamily="2" charset="2"/>
              <a:buChar char="§"/>
            </a:pPr>
            <a:r>
              <a:rPr lang="fr-FR" dirty="0">
                <a:cs typeface="Calibri"/>
              </a:rPr>
              <a:t>Quiz</a:t>
            </a:r>
          </a:p>
          <a:p>
            <a:pPr lvl="1"/>
            <a:endParaRPr lang="fr-BE" dirty="0"/>
          </a:p>
          <a:p>
            <a:pPr marL="0" indent="0">
              <a:spcBef>
                <a:spcPts val="0"/>
              </a:spcBef>
              <a:buNone/>
            </a:pPr>
            <a:endParaRPr lang="fr-BE" sz="2800" dirty="0"/>
          </a:p>
          <a:p>
            <a:pPr>
              <a:spcBef>
                <a:spcPts val="0"/>
              </a:spcBef>
              <a:buFont typeface="Wingdings" pitchFamily="2" charset="2"/>
              <a:buChar char="Ø"/>
            </a:pPr>
            <a:endParaRPr lang="fr-BE" sz="2800" dirty="0"/>
          </a:p>
          <a:p>
            <a:pPr marL="0" indent="0">
              <a:spcBef>
                <a:spcPts val="0"/>
              </a:spcBef>
              <a:buNone/>
            </a:pPr>
            <a:endParaRPr lang="fr-BE" sz="2800" dirty="0"/>
          </a:p>
          <a:p>
            <a:pPr>
              <a:spcBef>
                <a:spcPts val="0"/>
              </a:spcBef>
              <a:buFont typeface="Wingdings" pitchFamily="2" charset="2"/>
              <a:buChar char="Ø"/>
            </a:pPr>
            <a:endParaRPr lang="fr-BE" sz="2800" dirty="0"/>
          </a:p>
          <a:p>
            <a:pPr>
              <a:spcBef>
                <a:spcPts val="0"/>
              </a:spcBef>
              <a:buFont typeface="Wingdings" pitchFamily="2" charset="2"/>
              <a:buChar char="Ø"/>
            </a:pPr>
            <a:endParaRPr lang="fr-BE" sz="2800" dirty="0"/>
          </a:p>
          <a:p>
            <a:pPr>
              <a:buFont typeface="Wingdings" pitchFamily="2" charset="2"/>
              <a:buChar char="Ø"/>
            </a:pPr>
            <a:endParaRPr lang="fr-BE" sz="2800" dirty="0"/>
          </a:p>
          <a:p>
            <a:pPr marL="0" indent="0">
              <a:buNone/>
            </a:pPr>
            <a:endParaRPr lang="fr-BE" u="sng" dirty="0"/>
          </a:p>
        </p:txBody>
      </p:sp>
      <p:sp>
        <p:nvSpPr>
          <p:cNvPr id="4" name="Rectangle 3"/>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5" name="Rectangle 4"/>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1416794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5</a:t>
            </a:fld>
            <a:endParaRPr lang="fr-BE" dirty="0"/>
          </a:p>
        </p:txBody>
      </p:sp>
      <p:sp>
        <p:nvSpPr>
          <p:cNvPr id="10" name="ZoneTexte 9"/>
          <p:cNvSpPr txBox="1"/>
          <p:nvPr/>
        </p:nvSpPr>
        <p:spPr>
          <a:xfrm>
            <a:off x="323850" y="2060848"/>
            <a:ext cx="8064574" cy="2985433"/>
          </a:xfrm>
          <a:prstGeom prst="rect">
            <a:avLst/>
          </a:prstGeom>
          <a:ln>
            <a:solidFill>
              <a:schemeClr val="tx2"/>
            </a:solidFill>
          </a:ln>
        </p:spPr>
        <p:style>
          <a:lnRef idx="2">
            <a:schemeClr val="accent5"/>
          </a:lnRef>
          <a:fillRef idx="1">
            <a:schemeClr val="lt1"/>
          </a:fillRef>
          <a:effectRef idx="0">
            <a:schemeClr val="accent5"/>
          </a:effectRef>
          <a:fontRef idx="minor">
            <a:schemeClr val="dk1"/>
          </a:fontRef>
        </p:style>
        <p:txBody>
          <a:bodyPr wrap="square">
            <a:spAutoFit/>
          </a:bodyPr>
          <a:lstStyle/>
          <a:p>
            <a:pPr algn="ct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a:p>
            <a:pPr algn="ct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a:p>
            <a:pPr algn="ctr">
              <a:defRPr/>
            </a:pPr>
            <a:r>
              <a:rPr lang="fr-BE" sz="3600" b="1" dirty="0" smtClean="0">
                <a:solidFill>
                  <a:schemeClr val="tx2">
                    <a:lumMod val="75000"/>
                  </a:schemeClr>
                </a:solidFill>
                <a:latin typeface="Leelawadee" panose="020B0502040204020203" pitchFamily="34" charset="-34"/>
                <a:cs typeface="Leelawadee" panose="020B0502040204020203" pitchFamily="34" charset="-34"/>
              </a:rPr>
              <a:t>La sécurité sociale, </a:t>
            </a:r>
          </a:p>
          <a:p>
            <a:pPr marL="571500" indent="-571500" algn="ctr">
              <a:buFont typeface="Wingdings" panose="05000000000000000000" pitchFamily="2" charset="2"/>
              <a:buChar char="Ø"/>
              <a:defRPr/>
            </a:pPr>
            <a:r>
              <a:rPr lang="fr-BE" sz="3600" b="1" dirty="0" smtClean="0">
                <a:solidFill>
                  <a:schemeClr val="tx2">
                    <a:lumMod val="75000"/>
                  </a:schemeClr>
                </a:solidFill>
                <a:latin typeface="Leelawadee" panose="020B0502040204020203" pitchFamily="34" charset="-34"/>
                <a:cs typeface="Leelawadee" panose="020B0502040204020203" pitchFamily="34" charset="-34"/>
              </a:rPr>
              <a:t>A quoi pensez vous quand vous entendez ces termes?</a:t>
            </a:r>
            <a:endParaRPr lang="fr-BE" sz="3600" b="1" dirty="0">
              <a:solidFill>
                <a:schemeClr val="tx2">
                  <a:lumMod val="75000"/>
                </a:schemeClr>
              </a:solidFill>
              <a:latin typeface="Leelawadee" panose="020B0502040204020203" pitchFamily="34" charset="-34"/>
              <a:cs typeface="Leelawadee" panose="020B0502040204020203" pitchFamily="34" charset="-34"/>
            </a:endParaRPr>
          </a:p>
          <a:p>
            <a:pPr algn="ct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a:p>
            <a:pPr algn="ct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317606297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6</a:t>
            </a:fld>
            <a:endParaRPr lang="fr-BE" dirty="0"/>
          </a:p>
        </p:txBody>
      </p:sp>
      <p:pic>
        <p:nvPicPr>
          <p:cNvPr id="2" name="CECI N'EST PAS UN TROU">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77130" y="1734377"/>
            <a:ext cx="6507163" cy="3657600"/>
          </a:xfrm>
          <a:prstGeom prst="rect">
            <a:avLst/>
          </a:prstGeom>
        </p:spPr>
      </p:pic>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3545004395"/>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2"/>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2"/>
                                        </p:tgtEl>
                                      </p:cBhvr>
                                    </p:cmd>
                                  </p:childTnLst>
                                </p:cTn>
                              </p:par>
                            </p:childTnLst>
                          </p:cTn>
                        </p:par>
                      </p:childTnLst>
                    </p:cTn>
                  </p:par>
                </p:childTnLst>
              </p:cTn>
              <p:nextCondLst>
                <p:cond evt="onClick" delay="0">
                  <p:tgtEl>
                    <p:spTgt spid="2"/>
                  </p:tgtEl>
                </p:cond>
              </p:nextCondLst>
            </p:seq>
            <p:video>
              <p:cMediaNode vol="80000">
                <p:cTn id="22" fill="hold" display="0">
                  <p:stCondLst>
                    <p:cond delay="indefinite"/>
                  </p:stCondLst>
                </p:cTn>
                <p:tgtEl>
                  <p:spTgt spid="2"/>
                </p:tgtEl>
              </p:cMediaNode>
            </p:video>
          </p:childTnLst>
        </p:cTn>
      </p:par>
    </p:tnLst>
    <p:bldLst>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0DD533B5-EF13-418C-B2DD-9B7E84CD15F8}" type="slidenum">
              <a:rPr lang="fr-BE" smtClean="0"/>
              <a:pPr>
                <a:defRPr/>
              </a:pPr>
              <a:t>7</a:t>
            </a:fld>
            <a:endParaRPr lang="fr-BE" dirty="0"/>
          </a:p>
        </p:txBody>
      </p:sp>
      <p:sp>
        <p:nvSpPr>
          <p:cNvPr id="10" name="ZoneTexte 9"/>
          <p:cNvSpPr txBox="1"/>
          <p:nvPr/>
        </p:nvSpPr>
        <p:spPr>
          <a:xfrm>
            <a:off x="2339752" y="437423"/>
            <a:ext cx="4659313" cy="1200329"/>
          </a:xfrm>
          <a:prstGeom prst="rect">
            <a:avLst/>
          </a:prstGeom>
          <a:ln>
            <a:solidFill>
              <a:schemeClr val="tx2"/>
            </a:solidFill>
          </a:ln>
        </p:spPr>
        <p:style>
          <a:lnRef idx="2">
            <a:schemeClr val="accent5"/>
          </a:lnRef>
          <a:fillRef idx="1">
            <a:schemeClr val="lt1"/>
          </a:fillRef>
          <a:effectRef idx="0">
            <a:schemeClr val="accent5"/>
          </a:effectRef>
          <a:fontRef idx="minor">
            <a:schemeClr val="dk1"/>
          </a:fontRef>
        </p:style>
        <p:txBody>
          <a:bodyPr>
            <a:spAutoFit/>
          </a:bodyPr>
          <a:lstStyle/>
          <a:p>
            <a:pP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a:p>
            <a:pPr algn="ctr">
              <a:defRPr/>
            </a:pPr>
            <a:r>
              <a:rPr lang="fr-BE" sz="3200" b="1" dirty="0">
                <a:solidFill>
                  <a:schemeClr val="tx2">
                    <a:lumMod val="75000"/>
                  </a:schemeClr>
                </a:solidFill>
                <a:latin typeface="Leelawadee" panose="020B0502040204020203" pitchFamily="34" charset="-34"/>
                <a:cs typeface="Leelawadee" panose="020B0502040204020203" pitchFamily="34" charset="-34"/>
              </a:rPr>
              <a:t>QU’EST-CE QUE C’EST ?</a:t>
            </a:r>
          </a:p>
          <a:p>
            <a:pP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p:txBody>
      </p:sp>
      <p:sp>
        <p:nvSpPr>
          <p:cNvPr id="9" name="Espace réservé du contenu 2"/>
          <p:cNvSpPr txBox="1">
            <a:spLocks/>
          </p:cNvSpPr>
          <p:nvPr/>
        </p:nvSpPr>
        <p:spPr bwMode="auto">
          <a:xfrm>
            <a:off x="539751" y="2205038"/>
            <a:ext cx="3744218" cy="3096170"/>
          </a:xfrm>
          <a:prstGeom prst="rect">
            <a:avLst/>
          </a:prstGeom>
          <a:solidFill>
            <a:schemeClr val="accent1">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0" indent="0" algn="ctr" rtl="0" eaLnBrk="0" fontAlgn="base" hangingPunct="0">
              <a:spcBef>
                <a:spcPct val="20000"/>
              </a:spcBef>
              <a:spcAft>
                <a:spcPct val="0"/>
              </a:spcAft>
              <a:buFont typeface="Arial"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fontAlgn="auto" hangingPunct="1">
              <a:spcAft>
                <a:spcPts val="0"/>
              </a:spcAft>
              <a:buFont typeface="Arial" pitchFamily="34" charset="0"/>
              <a:buChar char="•"/>
              <a:defRPr/>
            </a:pPr>
            <a:endParaRPr lang="fr-BE" altLang="fr-FR" sz="2000" dirty="0"/>
          </a:p>
          <a:p>
            <a:pPr eaLnBrk="1" fontAlgn="auto" hangingPunct="1">
              <a:spcAft>
                <a:spcPts val="0"/>
              </a:spcAft>
              <a:buFont typeface="Arial" pitchFamily="34" charset="0"/>
              <a:buChar char="•"/>
              <a:defRPr/>
            </a:pPr>
            <a:endParaRPr lang="fr-BE" altLang="fr-FR" sz="2000" dirty="0"/>
          </a:p>
          <a:p>
            <a:pPr eaLnBrk="1" fontAlgn="auto" hangingPunct="1">
              <a:spcAft>
                <a:spcPts val="0"/>
              </a:spcAft>
              <a:defRPr/>
            </a:pPr>
            <a:r>
              <a:rPr lang="fr-BE" altLang="fr-FR" sz="2400" dirty="0">
                <a:solidFill>
                  <a:schemeClr val="bg1"/>
                </a:solidFill>
              </a:rPr>
              <a:t>Ensemble de mécanismes et d’institutions qui gèrent la protection sociale des citoyens</a:t>
            </a:r>
          </a:p>
        </p:txBody>
      </p:sp>
      <p:sp>
        <p:nvSpPr>
          <p:cNvPr id="11" name="Espace réservé du contenu 2"/>
          <p:cNvSpPr txBox="1">
            <a:spLocks/>
          </p:cNvSpPr>
          <p:nvPr/>
        </p:nvSpPr>
        <p:spPr bwMode="auto">
          <a:xfrm>
            <a:off x="4437063" y="2205038"/>
            <a:ext cx="3663329" cy="3096170"/>
          </a:xfrm>
          <a:prstGeom prst="rect">
            <a:avLst/>
          </a:prstGeom>
          <a:solidFill>
            <a:schemeClr val="accent1">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0" indent="0" algn="ctr" rtl="0" eaLnBrk="0" fontAlgn="base" hangingPunct="0">
              <a:spcBef>
                <a:spcPct val="20000"/>
              </a:spcBef>
              <a:spcAft>
                <a:spcPct val="0"/>
              </a:spcAft>
              <a:buFont typeface="Arial"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fontAlgn="auto" hangingPunct="1">
              <a:spcAft>
                <a:spcPts val="0"/>
              </a:spcAft>
              <a:buFont typeface="Arial" pitchFamily="34" charset="0"/>
              <a:buChar char="•"/>
              <a:defRPr/>
            </a:pPr>
            <a:endParaRPr lang="fr-BE" altLang="fr-FR" sz="2000" dirty="0"/>
          </a:p>
          <a:p>
            <a:pPr eaLnBrk="1" fontAlgn="auto" hangingPunct="1">
              <a:spcAft>
                <a:spcPts val="0"/>
              </a:spcAft>
              <a:defRPr/>
            </a:pPr>
            <a:r>
              <a:rPr lang="fr-BE" altLang="fr-FR" sz="2400" b="1" i="1" dirty="0">
                <a:solidFill>
                  <a:schemeClr val="bg1"/>
                </a:solidFill>
              </a:rPr>
              <a:t>Son but ?</a:t>
            </a:r>
          </a:p>
          <a:p>
            <a:pPr eaLnBrk="1" fontAlgn="auto" hangingPunct="1">
              <a:spcAft>
                <a:spcPts val="0"/>
              </a:spcAft>
              <a:defRPr/>
            </a:pPr>
            <a:r>
              <a:rPr lang="fr-BE" altLang="fr-FR" sz="2400" dirty="0">
                <a:solidFill>
                  <a:schemeClr val="bg1"/>
                </a:solidFill>
              </a:rPr>
              <a:t>Aider les individus à supporter certaines charges sociales et les prémunir contre le(ex: éducation) s risques sociaux</a:t>
            </a:r>
          </a:p>
        </p:txBody>
      </p:sp>
      <p:sp>
        <p:nvSpPr>
          <p:cNvPr id="14" name="Rectangle 13"/>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15" name="Rectangle 14"/>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731719934"/>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3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p:cTn id="13" dur="1000" fill="hold"/>
                                        <p:tgtEl>
                                          <p:spTgt spid="14"/>
                                        </p:tgtEl>
                                        <p:attrNameLst>
                                          <p:attrName>ppt_w</p:attrName>
                                        </p:attrNameLst>
                                      </p:cBhvr>
                                      <p:tavLst>
                                        <p:tav tm="0">
                                          <p:val>
                                            <p:fltVal val="0"/>
                                          </p:val>
                                        </p:tav>
                                        <p:tav tm="100000">
                                          <p:val>
                                            <p:strVal val="#ppt_w"/>
                                          </p:val>
                                        </p:tav>
                                      </p:tavLst>
                                    </p:anim>
                                    <p:anim calcmode="lin" valueType="num">
                                      <p:cBhvr>
                                        <p:cTn id="14" dur="1000" fill="hold"/>
                                        <p:tgtEl>
                                          <p:spTgt spid="14"/>
                                        </p:tgtEl>
                                        <p:attrNameLst>
                                          <p:attrName>ppt_h</p:attrName>
                                        </p:attrNameLst>
                                      </p:cBhvr>
                                      <p:tavLst>
                                        <p:tav tm="0">
                                          <p:val>
                                            <p:fltVal val="0"/>
                                          </p:val>
                                        </p:tav>
                                        <p:tav tm="100000">
                                          <p:val>
                                            <p:strVal val="#ppt_h"/>
                                          </p:val>
                                        </p:tav>
                                      </p:tavLst>
                                    </p:anim>
                                    <p:anim calcmode="lin" valueType="num">
                                      <p:cBhvr>
                                        <p:cTn id="15" dur="1000" fill="hold"/>
                                        <p:tgtEl>
                                          <p:spTgt spid="14"/>
                                        </p:tgtEl>
                                        <p:attrNameLst>
                                          <p:attrName>style.rotation</p:attrName>
                                        </p:attrNameLst>
                                      </p:cBhvr>
                                      <p:tavLst>
                                        <p:tav tm="0">
                                          <p:val>
                                            <p:fltVal val="90"/>
                                          </p:val>
                                        </p:tav>
                                        <p:tav tm="100000">
                                          <p:val>
                                            <p:fltVal val="0"/>
                                          </p:val>
                                        </p:tav>
                                      </p:tavLst>
                                    </p:anim>
                                    <p:animEffect transition="in" filter="fade">
                                      <p:cBhvr>
                                        <p:cTn id="16" dur="1000"/>
                                        <p:tgtEl>
                                          <p:spTgt spid="14"/>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p:cTn id="19" dur="1000" fill="hold"/>
                                        <p:tgtEl>
                                          <p:spTgt spid="15"/>
                                        </p:tgtEl>
                                        <p:attrNameLst>
                                          <p:attrName>ppt_w</p:attrName>
                                        </p:attrNameLst>
                                      </p:cBhvr>
                                      <p:tavLst>
                                        <p:tav tm="0">
                                          <p:val>
                                            <p:fltVal val="0"/>
                                          </p:val>
                                        </p:tav>
                                        <p:tav tm="100000">
                                          <p:val>
                                            <p:strVal val="#ppt_w"/>
                                          </p:val>
                                        </p:tav>
                                      </p:tavLst>
                                    </p:anim>
                                    <p:anim calcmode="lin" valueType="num">
                                      <p:cBhvr>
                                        <p:cTn id="20" dur="1000" fill="hold"/>
                                        <p:tgtEl>
                                          <p:spTgt spid="15"/>
                                        </p:tgtEl>
                                        <p:attrNameLst>
                                          <p:attrName>ppt_h</p:attrName>
                                        </p:attrNameLst>
                                      </p:cBhvr>
                                      <p:tavLst>
                                        <p:tav tm="0">
                                          <p:val>
                                            <p:fltVal val="0"/>
                                          </p:val>
                                        </p:tav>
                                        <p:tav tm="100000">
                                          <p:val>
                                            <p:strVal val="#ppt_h"/>
                                          </p:val>
                                        </p:tav>
                                      </p:tavLst>
                                    </p:anim>
                                    <p:anim calcmode="lin" valueType="num">
                                      <p:cBhvr>
                                        <p:cTn id="21" dur="1000" fill="hold"/>
                                        <p:tgtEl>
                                          <p:spTgt spid="15"/>
                                        </p:tgtEl>
                                        <p:attrNameLst>
                                          <p:attrName>style.rotation</p:attrName>
                                        </p:attrNameLst>
                                      </p:cBhvr>
                                      <p:tavLst>
                                        <p:tav tm="0">
                                          <p:val>
                                            <p:fltVal val="90"/>
                                          </p:val>
                                        </p:tav>
                                        <p:tav tm="100000">
                                          <p:val>
                                            <p:fltVal val="0"/>
                                          </p:val>
                                        </p:tav>
                                      </p:tavLst>
                                    </p:anim>
                                    <p:animEffect transition="in" filter="fade">
                                      <p:cBhvr>
                                        <p:cTn id="22"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4" grpId="0" animBg="1"/>
      <p:bldP spid="1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0DD533B5-EF13-418C-B2DD-9B7E84CD15F8}" type="slidenum">
              <a:rPr lang="fr-BE" smtClean="0"/>
              <a:pPr>
                <a:defRPr/>
              </a:pPr>
              <a:t>8</a:t>
            </a:fld>
            <a:endParaRPr lang="fr-BE" dirty="0"/>
          </a:p>
        </p:txBody>
      </p:sp>
      <p:sp>
        <p:nvSpPr>
          <p:cNvPr id="10" name="ZoneTexte 9"/>
          <p:cNvSpPr txBox="1"/>
          <p:nvPr/>
        </p:nvSpPr>
        <p:spPr>
          <a:xfrm>
            <a:off x="2363416" y="332656"/>
            <a:ext cx="5256584" cy="1200329"/>
          </a:xfrm>
          <a:prstGeom prst="rect">
            <a:avLst/>
          </a:prstGeom>
          <a:ln>
            <a:solidFill>
              <a:schemeClr val="tx2"/>
            </a:solidFill>
          </a:ln>
        </p:spPr>
        <p:style>
          <a:lnRef idx="2">
            <a:schemeClr val="accent5"/>
          </a:lnRef>
          <a:fillRef idx="1">
            <a:schemeClr val="lt1"/>
          </a:fillRef>
          <a:effectRef idx="0">
            <a:schemeClr val="accent5"/>
          </a:effectRef>
          <a:fontRef idx="minor">
            <a:schemeClr val="dk1"/>
          </a:fontRef>
        </p:style>
        <p:txBody>
          <a:bodyPr wrap="square">
            <a:spAutoFit/>
          </a:bodyPr>
          <a:lstStyle/>
          <a:p>
            <a:pP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a:p>
            <a:pPr algn="ctr">
              <a:defRPr/>
            </a:pPr>
            <a:r>
              <a:rPr lang="fr-BE" sz="3200" b="1" dirty="0">
                <a:solidFill>
                  <a:schemeClr val="tx2">
                    <a:lumMod val="75000"/>
                  </a:schemeClr>
                </a:solidFill>
                <a:latin typeface="Leelawadee" panose="020B0502040204020203" pitchFamily="34" charset="-34"/>
                <a:cs typeface="Leelawadee" panose="020B0502040204020203" pitchFamily="34" charset="-34"/>
              </a:rPr>
              <a:t>UN PEU D’HISTOIRE….</a:t>
            </a:r>
          </a:p>
          <a:p>
            <a:pP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p:txBody>
      </p:sp>
      <p:graphicFrame>
        <p:nvGraphicFramePr>
          <p:cNvPr id="3" name="Diagramme 2"/>
          <p:cNvGraphicFramePr/>
          <p:nvPr>
            <p:extLst>
              <p:ext uri="{D42A27DB-BD31-4B8C-83A1-F6EECF244321}">
                <p14:modId xmlns:p14="http://schemas.microsoft.com/office/powerpoint/2010/main" val="2229658781"/>
              </p:ext>
            </p:extLst>
          </p:nvPr>
        </p:nvGraphicFramePr>
        <p:xfrm>
          <a:off x="487908" y="2204864"/>
          <a:ext cx="8370887" cy="2232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Rectangle 8"/>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11" name="Rectangle 10"/>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1563589137"/>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A3D7953B-717F-4FBC-A177-176DB05D7680}" type="slidenum">
              <a:rPr lang="fr-BE" smtClean="0"/>
              <a:pPr>
                <a:defRPr/>
              </a:pPr>
              <a:t>9</a:t>
            </a:fld>
            <a:endParaRPr lang="fr-BE" dirty="0"/>
          </a:p>
        </p:txBody>
      </p:sp>
      <p:graphicFrame>
        <p:nvGraphicFramePr>
          <p:cNvPr id="3" name="Diagramme 2"/>
          <p:cNvGraphicFramePr/>
          <p:nvPr>
            <p:extLst>
              <p:ext uri="{D42A27DB-BD31-4B8C-83A1-F6EECF244321}">
                <p14:modId xmlns:p14="http://schemas.microsoft.com/office/powerpoint/2010/main" val="2886676562"/>
              </p:ext>
            </p:extLst>
          </p:nvPr>
        </p:nvGraphicFramePr>
        <p:xfrm>
          <a:off x="459907" y="1697774"/>
          <a:ext cx="8507288" cy="33154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Rectangle 8"/>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11" name="Rectangle 10"/>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70993283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89566CC2-90BF-4555-B5E7-4F4C3EF6B418}" type="slidenum">
              <a:rPr lang="fr-BE" smtClean="0"/>
              <a:pPr>
                <a:defRPr/>
              </a:pPr>
              <a:t>10</a:t>
            </a:fld>
            <a:endParaRPr lang="fr-BE" dirty="0"/>
          </a:p>
        </p:txBody>
      </p:sp>
      <p:graphicFrame>
        <p:nvGraphicFramePr>
          <p:cNvPr id="3" name="Diagramme 2"/>
          <p:cNvGraphicFramePr/>
          <p:nvPr>
            <p:extLst>
              <p:ext uri="{D42A27DB-BD31-4B8C-83A1-F6EECF244321}">
                <p14:modId xmlns:p14="http://schemas.microsoft.com/office/powerpoint/2010/main" val="1617532913"/>
              </p:ext>
            </p:extLst>
          </p:nvPr>
        </p:nvGraphicFramePr>
        <p:xfrm>
          <a:off x="57694" y="1700808"/>
          <a:ext cx="890679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Rectangle 8"/>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11" name="Rectangle 10"/>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265453946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E8FFA67D-DB21-43D3-BED6-5E348E7381FD}" type="slidenum">
              <a:rPr lang="fr-BE" smtClean="0"/>
              <a:pPr>
                <a:defRPr/>
              </a:pPr>
              <a:t>11</a:t>
            </a:fld>
            <a:endParaRPr lang="fr-BE" dirty="0"/>
          </a:p>
        </p:txBody>
      </p:sp>
      <p:graphicFrame>
        <p:nvGraphicFramePr>
          <p:cNvPr id="3" name="Diagramme 2"/>
          <p:cNvGraphicFramePr/>
          <p:nvPr>
            <p:extLst>
              <p:ext uri="{D42A27DB-BD31-4B8C-83A1-F6EECF244321}">
                <p14:modId xmlns:p14="http://schemas.microsoft.com/office/powerpoint/2010/main" val="782722406"/>
              </p:ext>
            </p:extLst>
          </p:nvPr>
        </p:nvGraphicFramePr>
        <p:xfrm>
          <a:off x="57694" y="1844824"/>
          <a:ext cx="9065488" cy="35642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Rectangle 8"/>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11" name="Rectangle 10"/>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282636664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A3D7953B-717F-4FBC-A177-176DB05D7680}" type="slidenum">
              <a:rPr lang="fr-BE" smtClean="0"/>
              <a:pPr>
                <a:defRPr/>
              </a:pPr>
              <a:t>12</a:t>
            </a:fld>
            <a:endParaRPr lang="fr-BE" dirty="0"/>
          </a:p>
        </p:txBody>
      </p:sp>
      <p:graphicFrame>
        <p:nvGraphicFramePr>
          <p:cNvPr id="3" name="Diagramme 2"/>
          <p:cNvGraphicFramePr/>
          <p:nvPr>
            <p:extLst>
              <p:ext uri="{D42A27DB-BD31-4B8C-83A1-F6EECF244321}">
                <p14:modId xmlns:p14="http://schemas.microsoft.com/office/powerpoint/2010/main" val="3022157374"/>
              </p:ext>
            </p:extLst>
          </p:nvPr>
        </p:nvGraphicFramePr>
        <p:xfrm>
          <a:off x="154606" y="1340535"/>
          <a:ext cx="8532194" cy="41046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Rectangle 8"/>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11" name="Rectangle 10"/>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219241750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F7F18395-5963-4513-98A3-FF17ABC3A38B}" type="slidenum">
              <a:rPr lang="fr-BE" smtClean="0"/>
              <a:pPr>
                <a:defRPr/>
              </a:pPr>
              <a:t>13</a:t>
            </a:fld>
            <a:endParaRPr lang="fr-BE" dirty="0"/>
          </a:p>
        </p:txBody>
      </p:sp>
      <p:sp>
        <p:nvSpPr>
          <p:cNvPr id="10" name="ZoneTexte 9"/>
          <p:cNvSpPr txBox="1"/>
          <p:nvPr/>
        </p:nvSpPr>
        <p:spPr>
          <a:xfrm>
            <a:off x="2223383" y="268167"/>
            <a:ext cx="4824536" cy="1384995"/>
          </a:xfrm>
          <a:prstGeom prst="rect">
            <a:avLst/>
          </a:prstGeom>
          <a:ln>
            <a:solidFill>
              <a:schemeClr val="tx2"/>
            </a:solidFill>
          </a:ln>
        </p:spPr>
        <p:style>
          <a:lnRef idx="2">
            <a:schemeClr val="accent5"/>
          </a:lnRef>
          <a:fillRef idx="1">
            <a:schemeClr val="lt1"/>
          </a:fillRef>
          <a:effectRef idx="0">
            <a:schemeClr val="accent5"/>
          </a:effectRef>
          <a:fontRef idx="minor">
            <a:schemeClr val="dk1"/>
          </a:fontRef>
        </p:style>
        <p:txBody>
          <a:bodyPr wrap="square">
            <a:spAutoFit/>
          </a:bodyPr>
          <a:lstStyle/>
          <a:p>
            <a:pPr>
              <a:defRPr/>
            </a:pPr>
            <a:endParaRPr lang="fr-BE" sz="3200" b="1" dirty="0">
              <a:solidFill>
                <a:schemeClr val="tx2">
                  <a:lumMod val="75000"/>
                </a:schemeClr>
              </a:solidFill>
              <a:latin typeface="Leelawadee" panose="020B0502040204020203" pitchFamily="34" charset="-34"/>
              <a:cs typeface="Leelawadee" panose="020B0502040204020203" pitchFamily="34" charset="-34"/>
            </a:endParaRPr>
          </a:p>
          <a:p>
            <a:pPr algn="ctr">
              <a:defRPr/>
            </a:pPr>
            <a:r>
              <a:rPr lang="fr-BE" sz="3200" b="1" dirty="0">
                <a:solidFill>
                  <a:schemeClr val="tx2">
                    <a:lumMod val="75000"/>
                  </a:schemeClr>
                </a:solidFill>
                <a:latin typeface="Leelawadee" panose="020B0502040204020203" pitchFamily="34" charset="-34"/>
                <a:cs typeface="Leelawadee" panose="020B0502040204020203" pitchFamily="34" charset="-34"/>
              </a:rPr>
              <a:t>ET DEMAIN ?</a:t>
            </a:r>
          </a:p>
          <a:p>
            <a:pP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p:txBody>
      </p:sp>
      <p:graphicFrame>
        <p:nvGraphicFramePr>
          <p:cNvPr id="2" name="Diagramme 1"/>
          <p:cNvGraphicFramePr/>
          <p:nvPr>
            <p:extLst>
              <p:ext uri="{D42A27DB-BD31-4B8C-83A1-F6EECF244321}">
                <p14:modId xmlns:p14="http://schemas.microsoft.com/office/powerpoint/2010/main" val="1074966730"/>
              </p:ext>
            </p:extLst>
          </p:nvPr>
        </p:nvGraphicFramePr>
        <p:xfrm>
          <a:off x="902334" y="1895114"/>
          <a:ext cx="7466634" cy="4797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Rectangle 8"/>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11" name="Rectangle 10"/>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405866883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Espace réservé du contenu 2"/>
          <p:cNvGraphicFramePr>
            <a:graphicFrameLocks noGrp="1"/>
          </p:cNvGraphicFramePr>
          <p:nvPr>
            <p:ph idx="1"/>
          </p:nvPr>
        </p:nvGraphicFramePr>
        <p:xfrm>
          <a:off x="1" y="798222"/>
          <a:ext cx="9143999"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2595563" y="276225"/>
            <a:ext cx="3886200" cy="522288"/>
          </a:xfrm>
          <a:prstGeom prst="rect">
            <a:avLst/>
          </a:prstGeom>
        </p:spPr>
        <p:style>
          <a:lnRef idx="1">
            <a:schemeClr val="accent3"/>
          </a:lnRef>
          <a:fillRef idx="3">
            <a:schemeClr val="accent3"/>
          </a:fillRef>
          <a:effectRef idx="2">
            <a:schemeClr val="accent3"/>
          </a:effectRef>
          <a:fontRef idx="minor">
            <a:schemeClr val="lt1"/>
          </a:fontRef>
        </p:style>
        <p:txBody>
          <a:bodyPr>
            <a:spAutoFit/>
          </a:bodyPr>
          <a:lstStyle/>
          <a:p>
            <a:pPr algn="ctr" fontAlgn="auto">
              <a:spcBef>
                <a:spcPts val="0"/>
              </a:spcBef>
              <a:spcAft>
                <a:spcPts val="0"/>
              </a:spcAft>
              <a:defRPr/>
            </a:pPr>
            <a:r>
              <a:rPr lang="fr-BE" sz="2800" dirty="0"/>
              <a:t>6</a:t>
            </a:r>
            <a:r>
              <a:rPr lang="fr-BE" sz="2800" baseline="30000" dirty="0"/>
              <a:t>e</a:t>
            </a:r>
            <a:r>
              <a:rPr lang="fr-BE" sz="2800" dirty="0"/>
              <a:t> réforme de l’Etat:</a:t>
            </a:r>
          </a:p>
        </p:txBody>
      </p:sp>
      <p:sp>
        <p:nvSpPr>
          <p:cNvPr id="6" name="Rectangle 5"/>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7" name="Rectangle 6"/>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433386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 calcmode="lin" valueType="num">
                                      <p:cBhvr>
                                        <p:cTn id="15" dur="1000" fill="hold"/>
                                        <p:tgtEl>
                                          <p:spTgt spid="7"/>
                                        </p:tgtEl>
                                        <p:attrNameLst>
                                          <p:attrName>style.rotation</p:attrName>
                                        </p:attrNameLst>
                                      </p:cBhvr>
                                      <p:tavLst>
                                        <p:tav tm="0">
                                          <p:val>
                                            <p:fltVal val="90"/>
                                          </p:val>
                                        </p:tav>
                                        <p:tav tm="100000">
                                          <p:val>
                                            <p:fltVal val="0"/>
                                          </p:val>
                                        </p:tav>
                                      </p:tavLst>
                                    </p:anim>
                                    <p:animEffect transition="in" filter="fade">
                                      <p:cBhvr>
                                        <p:cTn id="16"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Espace réservé du contenu 2"/>
          <p:cNvGraphicFramePr>
            <a:graphicFrameLocks noGrp="1"/>
          </p:cNvGraphicFramePr>
          <p:nvPr>
            <p:ph idx="1"/>
          </p:nvPr>
        </p:nvGraphicFramePr>
        <p:xfrm>
          <a:off x="-32554" y="1196752"/>
          <a:ext cx="9143999" cy="547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2595563" y="276225"/>
            <a:ext cx="3886200" cy="522288"/>
          </a:xfrm>
          <a:prstGeom prst="rect">
            <a:avLst/>
          </a:prstGeom>
        </p:spPr>
        <p:style>
          <a:lnRef idx="1">
            <a:schemeClr val="accent3"/>
          </a:lnRef>
          <a:fillRef idx="3">
            <a:schemeClr val="accent3"/>
          </a:fillRef>
          <a:effectRef idx="2">
            <a:schemeClr val="accent3"/>
          </a:effectRef>
          <a:fontRef idx="minor">
            <a:schemeClr val="lt1"/>
          </a:fontRef>
        </p:style>
        <p:txBody>
          <a:bodyPr>
            <a:spAutoFit/>
          </a:bodyPr>
          <a:lstStyle/>
          <a:p>
            <a:pPr algn="ctr" fontAlgn="auto">
              <a:spcBef>
                <a:spcPts val="0"/>
              </a:spcBef>
              <a:spcAft>
                <a:spcPts val="0"/>
              </a:spcAft>
              <a:defRPr/>
            </a:pPr>
            <a:r>
              <a:rPr lang="fr-BE" sz="2800" dirty="0"/>
              <a:t>6</a:t>
            </a:r>
            <a:r>
              <a:rPr lang="fr-BE" sz="2800" baseline="30000" dirty="0"/>
              <a:t>e</a:t>
            </a:r>
            <a:r>
              <a:rPr lang="fr-BE" sz="2800" dirty="0"/>
              <a:t> réforme de l’Etat:</a:t>
            </a:r>
          </a:p>
        </p:txBody>
      </p:sp>
      <p:sp>
        <p:nvSpPr>
          <p:cNvPr id="6" name="Rectangle 5"/>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7" name="Rectangle 6"/>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3294531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 calcmode="lin" valueType="num">
                                      <p:cBhvr>
                                        <p:cTn id="15" dur="1000" fill="hold"/>
                                        <p:tgtEl>
                                          <p:spTgt spid="7"/>
                                        </p:tgtEl>
                                        <p:attrNameLst>
                                          <p:attrName>style.rotation</p:attrName>
                                        </p:attrNameLst>
                                      </p:cBhvr>
                                      <p:tavLst>
                                        <p:tav tm="0">
                                          <p:val>
                                            <p:fltVal val="90"/>
                                          </p:val>
                                        </p:tav>
                                        <p:tav tm="100000">
                                          <p:val>
                                            <p:fltVal val="0"/>
                                          </p:val>
                                        </p:tav>
                                      </p:tavLst>
                                    </p:anim>
                                    <p:animEffect transition="in" filter="fade">
                                      <p:cBhvr>
                                        <p:cTn id="16"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Espace réservé du contenu 2"/>
          <p:cNvSpPr>
            <a:spLocks noGrp="1"/>
          </p:cNvSpPr>
          <p:nvPr>
            <p:ph idx="1"/>
          </p:nvPr>
        </p:nvSpPr>
        <p:spPr>
          <a:xfrm>
            <a:off x="899592" y="188640"/>
            <a:ext cx="3672210" cy="2736130"/>
          </a:xfrm>
          <a:solidFill>
            <a:schemeClr val="accent1">
              <a:lumMod val="75000"/>
            </a:schemeClr>
          </a:solidFill>
        </p:spPr>
        <p:txBody>
          <a:bodyPr rtlCol="0">
            <a:normAutofit/>
          </a:bodyPr>
          <a:lstStyle/>
          <a:p>
            <a:pPr eaLnBrk="1" fontAlgn="auto" hangingPunct="1">
              <a:spcAft>
                <a:spcPts val="0"/>
              </a:spcAft>
              <a:buFont typeface="Arial" pitchFamily="34" charset="0"/>
              <a:buChar char="•"/>
              <a:defRPr/>
            </a:pPr>
            <a:endParaRPr lang="fr-BE" altLang="fr-FR" sz="2000" dirty="0"/>
          </a:p>
          <a:p>
            <a:pPr eaLnBrk="1" fontAlgn="auto" hangingPunct="1">
              <a:spcAft>
                <a:spcPts val="0"/>
              </a:spcAft>
              <a:buFont typeface="Arial" pitchFamily="34" charset="0"/>
              <a:buChar char="•"/>
              <a:defRPr/>
            </a:pPr>
            <a:endParaRPr lang="fr-BE" altLang="fr-FR" sz="2000" dirty="0"/>
          </a:p>
          <a:p>
            <a:pPr marL="0" indent="0" algn="ctr" eaLnBrk="1" fontAlgn="auto" hangingPunct="1">
              <a:spcAft>
                <a:spcPts val="0"/>
              </a:spcAft>
              <a:buFont typeface="Arial" charset="0"/>
              <a:buNone/>
              <a:defRPr/>
            </a:pPr>
            <a:r>
              <a:rPr lang="fr-BE" altLang="fr-FR" sz="2400" dirty="0">
                <a:solidFill>
                  <a:schemeClr val="bg1"/>
                </a:solidFill>
              </a:rPr>
              <a:t>La notion la plus importante dans la sécurité sociale belge est celle de </a:t>
            </a:r>
            <a:r>
              <a:rPr lang="fr-BE" altLang="fr-FR" sz="2400" dirty="0" smtClean="0">
                <a:solidFill>
                  <a:schemeClr val="bg1"/>
                </a:solidFill>
              </a:rPr>
              <a:t>la</a:t>
            </a:r>
          </a:p>
          <a:p>
            <a:pPr marL="0" indent="0" algn="ctr" eaLnBrk="1" fontAlgn="auto" hangingPunct="1">
              <a:spcAft>
                <a:spcPts val="0"/>
              </a:spcAft>
              <a:buFont typeface="Arial" charset="0"/>
              <a:buNone/>
              <a:defRPr/>
            </a:pPr>
            <a:r>
              <a:rPr lang="fr-BE" altLang="fr-FR" sz="2400" dirty="0" smtClean="0">
                <a:solidFill>
                  <a:schemeClr val="bg1"/>
                </a:solidFill>
              </a:rPr>
              <a:t>SOLIDARITE</a:t>
            </a:r>
            <a:endParaRPr lang="fr-BE" altLang="fr-FR" sz="2400" dirty="0">
              <a:solidFill>
                <a:schemeClr val="bg1"/>
              </a:solidFill>
            </a:endParaRPr>
          </a:p>
          <a:p>
            <a:pPr marL="0" indent="0" algn="ctr" eaLnBrk="1" fontAlgn="auto" hangingPunct="1">
              <a:spcAft>
                <a:spcPts val="0"/>
              </a:spcAft>
              <a:buFont typeface="Arial" charset="0"/>
              <a:buNone/>
              <a:defRPr/>
            </a:pPr>
            <a:endParaRPr lang="fr-FR" altLang="fr-FR" sz="2400" dirty="0">
              <a:solidFill>
                <a:schemeClr val="bg1"/>
              </a:solidFill>
            </a:endParaRPr>
          </a:p>
          <a:p>
            <a:pPr marL="0" indent="0" algn="ctr" eaLnBrk="1" fontAlgn="auto" hangingPunct="1">
              <a:spcAft>
                <a:spcPts val="0"/>
              </a:spcAft>
              <a:buFont typeface="Arial" charset="0"/>
              <a:buNone/>
              <a:defRPr/>
            </a:pPr>
            <a:endParaRPr lang="fr-BE" altLang="fr-FR" sz="2400" dirty="0">
              <a:solidFill>
                <a:schemeClr val="bg1"/>
              </a:solidFill>
            </a:endParaRPr>
          </a:p>
        </p:txBody>
      </p:sp>
      <p:pic>
        <p:nvPicPr>
          <p:cNvPr id="5124" name="Picture 4"/>
          <p:cNvPicPr>
            <a:picLocks noChangeAspect="1" noChangeArrowheads="1"/>
          </p:cNvPicPr>
          <p:nvPr/>
        </p:nvPicPr>
        <p:blipFill>
          <a:blip r:embed="rId3"/>
          <a:srcRect/>
          <a:stretch>
            <a:fillRect/>
          </a:stretch>
        </p:blipFill>
        <p:spPr bwMode="auto">
          <a:xfrm>
            <a:off x="4715818" y="3029619"/>
            <a:ext cx="4110339" cy="2736130"/>
          </a:xfrm>
          <a:prstGeom prst="rect">
            <a:avLst/>
          </a:prstGeom>
          <a:noFill/>
          <a:ln w="9525">
            <a:solidFill>
              <a:schemeClr val="accent1">
                <a:lumMod val="60000"/>
                <a:lumOff val="40000"/>
              </a:schemeClr>
            </a:solidFill>
            <a:miter lim="800000"/>
            <a:headEnd/>
            <a:tailEnd/>
          </a:ln>
        </p:spPr>
      </p:pic>
      <p:sp>
        <p:nvSpPr>
          <p:cNvPr id="2" name="ZoneTexte 1"/>
          <p:cNvSpPr txBox="1">
            <a:spLocks noChangeArrowheads="1"/>
          </p:cNvSpPr>
          <p:nvPr/>
        </p:nvSpPr>
        <p:spPr bwMode="auto">
          <a:xfrm>
            <a:off x="1403648" y="4221088"/>
            <a:ext cx="230663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fr-BE" altLang="fr-FR" sz="2800" b="1" dirty="0">
                <a:solidFill>
                  <a:schemeClr val="bg1"/>
                </a:solidFill>
              </a:rPr>
              <a:t>solidarité</a:t>
            </a:r>
            <a:endParaRPr lang="fr-BE" sz="2800" dirty="0"/>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41874487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par>
                                <p:cTn id="16" presetID="31"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p:cTn id="18" dur="1000" fill="hold"/>
                                        <p:tgtEl>
                                          <p:spTgt spid="9"/>
                                        </p:tgtEl>
                                        <p:attrNameLst>
                                          <p:attrName>ppt_w</p:attrName>
                                        </p:attrNameLst>
                                      </p:cBhvr>
                                      <p:tavLst>
                                        <p:tav tm="0">
                                          <p:val>
                                            <p:fltVal val="0"/>
                                          </p:val>
                                        </p:tav>
                                        <p:tav tm="100000">
                                          <p:val>
                                            <p:strVal val="#ppt_w"/>
                                          </p:val>
                                        </p:tav>
                                      </p:tavLst>
                                    </p:anim>
                                    <p:anim calcmode="lin" valueType="num">
                                      <p:cBhvr>
                                        <p:cTn id="19" dur="1000" fill="hold"/>
                                        <p:tgtEl>
                                          <p:spTgt spid="9"/>
                                        </p:tgtEl>
                                        <p:attrNameLst>
                                          <p:attrName>ppt_h</p:attrName>
                                        </p:attrNameLst>
                                      </p:cBhvr>
                                      <p:tavLst>
                                        <p:tav tm="0">
                                          <p:val>
                                            <p:fltVal val="0"/>
                                          </p:val>
                                        </p:tav>
                                        <p:tav tm="100000">
                                          <p:val>
                                            <p:strVal val="#ppt_h"/>
                                          </p:val>
                                        </p:tav>
                                      </p:tavLst>
                                    </p:anim>
                                    <p:anim calcmode="lin" valueType="num">
                                      <p:cBhvr>
                                        <p:cTn id="20" dur="1000" fill="hold"/>
                                        <p:tgtEl>
                                          <p:spTgt spid="9"/>
                                        </p:tgtEl>
                                        <p:attrNameLst>
                                          <p:attrName>style.rotation</p:attrName>
                                        </p:attrNameLst>
                                      </p:cBhvr>
                                      <p:tavLst>
                                        <p:tav tm="0">
                                          <p:val>
                                            <p:fltVal val="90"/>
                                          </p:val>
                                        </p:tav>
                                        <p:tav tm="100000">
                                          <p:val>
                                            <p:fltVal val="0"/>
                                          </p:val>
                                        </p:tav>
                                      </p:tavLst>
                                    </p:anim>
                                    <p:animEffect transition="in" filter="fade">
                                      <p:cBhvr>
                                        <p:cTn id="21"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Espace réservé du contenu 2"/>
          <p:cNvSpPr>
            <a:spLocks noGrp="1"/>
          </p:cNvSpPr>
          <p:nvPr>
            <p:ph idx="1"/>
          </p:nvPr>
        </p:nvSpPr>
        <p:spPr>
          <a:xfrm>
            <a:off x="179512" y="2205038"/>
            <a:ext cx="4536951" cy="2808138"/>
          </a:xfrm>
          <a:solidFill>
            <a:schemeClr val="accent1">
              <a:lumMod val="75000"/>
            </a:schemeClr>
          </a:solidFill>
        </p:spPr>
        <p:txBody>
          <a:bodyPr rtlCol="0">
            <a:normAutofit/>
          </a:bodyPr>
          <a:lstStyle/>
          <a:p>
            <a:pPr eaLnBrk="1" fontAlgn="auto" hangingPunct="1">
              <a:spcAft>
                <a:spcPts val="0"/>
              </a:spcAft>
              <a:buFont typeface="Arial" pitchFamily="34" charset="0"/>
              <a:buChar char="•"/>
              <a:defRPr/>
            </a:pPr>
            <a:endParaRPr lang="fr-BE" altLang="fr-FR" sz="2000" dirty="0"/>
          </a:p>
          <a:p>
            <a:pPr marL="0" indent="0" eaLnBrk="1" fontAlgn="auto" hangingPunct="1">
              <a:spcAft>
                <a:spcPts val="0"/>
              </a:spcAft>
              <a:buFont typeface="Arial" charset="0"/>
              <a:buNone/>
              <a:defRPr/>
            </a:pPr>
            <a:r>
              <a:rPr lang="fr-BE" altLang="fr-FR" sz="2000" dirty="0">
                <a:solidFill>
                  <a:schemeClr val="bg1"/>
                </a:solidFill>
                <a:sym typeface="Wingdings" pitchFamily="2" charset="2"/>
              </a:rPr>
              <a:t> </a:t>
            </a:r>
            <a:r>
              <a:rPr lang="fr-BE" altLang="fr-FR" sz="2400" b="1" dirty="0">
                <a:solidFill>
                  <a:schemeClr val="bg1"/>
                </a:solidFill>
              </a:rPr>
              <a:t>Relation de responsabilité et d’interdépendance</a:t>
            </a:r>
            <a:r>
              <a:rPr lang="fr-BE" altLang="fr-FR" sz="2400" dirty="0">
                <a:solidFill>
                  <a:schemeClr val="bg1"/>
                </a:solidFill>
              </a:rPr>
              <a:t> entre les membres d’un groupe qui entraine également une </a:t>
            </a:r>
            <a:r>
              <a:rPr lang="fr-BE" altLang="fr-FR" sz="2400" b="1" dirty="0">
                <a:solidFill>
                  <a:schemeClr val="bg1"/>
                </a:solidFill>
              </a:rPr>
              <a:t>obligation morale d’assistance et d’entraide mutuelle</a:t>
            </a:r>
            <a:r>
              <a:rPr lang="fr-BE" altLang="fr-FR" sz="2400" dirty="0">
                <a:solidFill>
                  <a:schemeClr val="bg1"/>
                </a:solidFill>
              </a:rPr>
              <a:t>.</a:t>
            </a:r>
          </a:p>
        </p:txBody>
      </p:sp>
      <p:sp>
        <p:nvSpPr>
          <p:cNvPr id="5122" name="Titre 1"/>
          <p:cNvSpPr>
            <a:spLocks noGrp="1"/>
          </p:cNvSpPr>
          <p:nvPr>
            <p:ph type="title"/>
          </p:nvPr>
        </p:nvSpPr>
        <p:spPr>
          <a:xfrm>
            <a:off x="1008063" y="366713"/>
            <a:ext cx="7127875" cy="792162"/>
          </a:xfrm>
          <a:solidFill>
            <a:schemeClr val="bg1"/>
          </a:solidFill>
          <a:ln>
            <a:solidFill>
              <a:schemeClr val="accent1">
                <a:lumMod val="60000"/>
                <a:lumOff val="40000"/>
              </a:schemeClr>
            </a:solidFill>
          </a:ln>
        </p:spPr>
        <p:txBody>
          <a:bodyPr rtlCol="0">
            <a:normAutofit/>
          </a:bodyPr>
          <a:lstStyle/>
          <a:p>
            <a:pPr eaLnBrk="1" fontAlgn="auto" hangingPunct="1">
              <a:spcAft>
                <a:spcPts val="0"/>
              </a:spcAft>
              <a:defRPr/>
            </a:pPr>
            <a:r>
              <a:rPr lang="fr-BE" altLang="fr-FR" sz="3200" b="1" dirty="0">
                <a:solidFill>
                  <a:schemeClr val="tx2"/>
                </a:solidFill>
              </a:rPr>
              <a:t>QU’EST-CE QUE LA SOLIDARITE ?</a:t>
            </a:r>
          </a:p>
        </p:txBody>
      </p:sp>
      <p:pic>
        <p:nvPicPr>
          <p:cNvPr id="5124" name="Picture 4"/>
          <p:cNvPicPr>
            <a:picLocks noChangeAspect="1" noChangeArrowheads="1"/>
          </p:cNvPicPr>
          <p:nvPr/>
        </p:nvPicPr>
        <p:blipFill>
          <a:blip r:embed="rId3"/>
          <a:srcRect/>
          <a:stretch>
            <a:fillRect/>
          </a:stretch>
        </p:blipFill>
        <p:spPr bwMode="auto">
          <a:xfrm>
            <a:off x="4716463" y="2205038"/>
            <a:ext cx="4218512" cy="2808138"/>
          </a:xfrm>
          <a:prstGeom prst="rect">
            <a:avLst/>
          </a:prstGeom>
          <a:noFill/>
          <a:ln w="9525">
            <a:solidFill>
              <a:schemeClr val="accent1">
                <a:lumMod val="60000"/>
                <a:lumOff val="40000"/>
              </a:schemeClr>
            </a:solidFill>
            <a:miter lim="800000"/>
            <a:headEnd/>
            <a:tailEnd/>
          </a:ln>
        </p:spPr>
      </p:pic>
      <p:sp>
        <p:nvSpPr>
          <p:cNvPr id="7" name="Rectangle 6"/>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8" name="Rectangle 7"/>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3157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1008063" y="366713"/>
            <a:ext cx="7127875" cy="792162"/>
          </a:xfrm>
          <a:solidFill>
            <a:schemeClr val="bg1"/>
          </a:solidFill>
          <a:ln>
            <a:solidFill>
              <a:schemeClr val="accent1">
                <a:lumMod val="60000"/>
                <a:lumOff val="40000"/>
              </a:schemeClr>
            </a:solidFill>
          </a:ln>
        </p:spPr>
        <p:txBody>
          <a:bodyPr rtlCol="0">
            <a:normAutofit/>
          </a:bodyPr>
          <a:lstStyle/>
          <a:p>
            <a:pPr eaLnBrk="1" fontAlgn="auto" hangingPunct="1">
              <a:spcAft>
                <a:spcPts val="0"/>
              </a:spcAft>
              <a:defRPr/>
            </a:pPr>
            <a:r>
              <a:rPr lang="fr-BE" altLang="fr-FR" sz="3200" b="1" dirty="0">
                <a:solidFill>
                  <a:schemeClr val="tx2"/>
                </a:solidFill>
              </a:rPr>
              <a:t>La solidarité entre…</a:t>
            </a:r>
          </a:p>
        </p:txBody>
      </p:sp>
      <p:sp>
        <p:nvSpPr>
          <p:cNvPr id="5" name="Ellipse 4"/>
          <p:cNvSpPr/>
          <p:nvPr/>
        </p:nvSpPr>
        <p:spPr>
          <a:xfrm>
            <a:off x="50800" y="1806575"/>
            <a:ext cx="1800225" cy="1054100"/>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endParaRPr lang="fr-BE" dirty="0">
              <a:solidFill>
                <a:schemeClr val="bg1"/>
              </a:solidFill>
            </a:endParaRPr>
          </a:p>
          <a:p>
            <a:pPr fontAlgn="auto">
              <a:spcBef>
                <a:spcPts val="0"/>
              </a:spcBef>
              <a:spcAft>
                <a:spcPts val="0"/>
              </a:spcAft>
              <a:defRPr/>
            </a:pPr>
            <a:r>
              <a:rPr lang="fr-BE" dirty="0">
                <a:solidFill>
                  <a:schemeClr val="bg1"/>
                </a:solidFill>
              </a:rPr>
              <a:t>Travailleurs</a:t>
            </a:r>
          </a:p>
          <a:p>
            <a:pPr fontAlgn="auto">
              <a:spcBef>
                <a:spcPts val="0"/>
              </a:spcBef>
              <a:spcAft>
                <a:spcPts val="0"/>
              </a:spcAft>
              <a:defRPr/>
            </a:pPr>
            <a:endParaRPr lang="fr-BE" dirty="0">
              <a:solidFill>
                <a:schemeClr val="bg1"/>
              </a:solidFill>
            </a:endParaRPr>
          </a:p>
        </p:txBody>
      </p:sp>
      <p:sp>
        <p:nvSpPr>
          <p:cNvPr id="10" name="Espace réservé du contenu 9"/>
          <p:cNvSpPr>
            <a:spLocks noGrp="1"/>
          </p:cNvSpPr>
          <p:nvPr>
            <p:ph idx="1"/>
          </p:nvPr>
        </p:nvSpPr>
        <p:spPr>
          <a:xfrm>
            <a:off x="130175" y="4591050"/>
            <a:ext cx="1804988" cy="10795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marL="0" indent="0" algn="ctr" eaLnBrk="1" fontAlgn="auto" hangingPunct="1">
              <a:spcAft>
                <a:spcPts val="0"/>
              </a:spcAft>
              <a:buFont typeface="Arial" pitchFamily="34" charset="0"/>
              <a:buNone/>
              <a:defRPr/>
            </a:pPr>
            <a:r>
              <a:rPr lang="fr-BE" sz="1800" dirty="0">
                <a:solidFill>
                  <a:schemeClr val="bg1"/>
                </a:solidFill>
              </a:rPr>
              <a:t>Actifs</a:t>
            </a:r>
          </a:p>
        </p:txBody>
      </p:sp>
      <p:sp>
        <p:nvSpPr>
          <p:cNvPr id="11" name="Espace réservé du contenu 9"/>
          <p:cNvSpPr txBox="1">
            <a:spLocks/>
          </p:cNvSpPr>
          <p:nvPr/>
        </p:nvSpPr>
        <p:spPr>
          <a:xfrm>
            <a:off x="2411413" y="3190875"/>
            <a:ext cx="2160587" cy="1068388"/>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anchor="ct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fontAlgn="auto">
              <a:spcAft>
                <a:spcPts val="0"/>
              </a:spcAft>
              <a:buFont typeface="Arial" pitchFamily="34" charset="0"/>
              <a:buNone/>
              <a:defRPr/>
            </a:pPr>
            <a:endParaRPr lang="fr-BE" sz="1800" dirty="0">
              <a:solidFill>
                <a:schemeClr val="bg1"/>
              </a:solidFill>
            </a:endParaRPr>
          </a:p>
          <a:p>
            <a:pPr marL="0" indent="0" algn="ctr" fontAlgn="auto">
              <a:spcAft>
                <a:spcPts val="0"/>
              </a:spcAft>
              <a:buFont typeface="Arial" pitchFamily="34" charset="0"/>
              <a:buNone/>
              <a:defRPr/>
            </a:pPr>
            <a:r>
              <a:rPr lang="fr-BE" sz="1800" dirty="0">
                <a:solidFill>
                  <a:schemeClr val="bg1"/>
                </a:solidFill>
              </a:rPr>
              <a:t>Personnes en bonne santé</a:t>
            </a:r>
          </a:p>
          <a:p>
            <a:pPr marL="0" indent="0" algn="ctr" fontAlgn="auto">
              <a:spcAft>
                <a:spcPts val="0"/>
              </a:spcAft>
              <a:buFont typeface="Arial" pitchFamily="34" charset="0"/>
              <a:buNone/>
              <a:defRPr/>
            </a:pPr>
            <a:endParaRPr lang="fr-BE" sz="1800" dirty="0">
              <a:solidFill>
                <a:schemeClr val="bg1"/>
              </a:solidFill>
            </a:endParaRPr>
          </a:p>
        </p:txBody>
      </p:sp>
      <p:sp>
        <p:nvSpPr>
          <p:cNvPr id="12" name="Espace réservé du contenu 9"/>
          <p:cNvSpPr txBox="1">
            <a:spLocks/>
          </p:cNvSpPr>
          <p:nvPr/>
        </p:nvSpPr>
        <p:spPr>
          <a:xfrm>
            <a:off x="4408488" y="4149725"/>
            <a:ext cx="2303462" cy="1212850"/>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anchor="ct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fontAlgn="auto">
              <a:spcAft>
                <a:spcPts val="0"/>
              </a:spcAft>
              <a:buFont typeface="Arial" pitchFamily="34" charset="0"/>
              <a:buNone/>
              <a:defRPr/>
            </a:pPr>
            <a:r>
              <a:rPr lang="fr-BE" sz="1800" dirty="0">
                <a:solidFill>
                  <a:schemeClr val="bg1"/>
                </a:solidFill>
              </a:rPr>
              <a:t>Personnes sans ressources</a:t>
            </a:r>
          </a:p>
        </p:txBody>
      </p:sp>
      <p:sp>
        <p:nvSpPr>
          <p:cNvPr id="13" name="Espace réservé du contenu 9"/>
          <p:cNvSpPr txBox="1">
            <a:spLocks/>
          </p:cNvSpPr>
          <p:nvPr/>
        </p:nvSpPr>
        <p:spPr>
          <a:xfrm>
            <a:off x="6961188" y="1587500"/>
            <a:ext cx="2160587" cy="1016000"/>
          </a:xfrm>
          <a:prstGeom prst="ellips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anchor="ct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fontAlgn="auto">
              <a:spcAft>
                <a:spcPts val="0"/>
              </a:spcAft>
              <a:buFont typeface="Arial" pitchFamily="34" charset="0"/>
              <a:buNone/>
              <a:defRPr/>
            </a:pPr>
            <a:r>
              <a:rPr lang="fr-BE" sz="1800" dirty="0">
                <a:solidFill>
                  <a:schemeClr val="bg1"/>
                </a:solidFill>
              </a:rPr>
              <a:t>Familles sans enfants</a:t>
            </a:r>
          </a:p>
        </p:txBody>
      </p:sp>
      <p:sp>
        <p:nvSpPr>
          <p:cNvPr id="15" name="Ellipse 14"/>
          <p:cNvSpPr/>
          <p:nvPr/>
        </p:nvSpPr>
        <p:spPr>
          <a:xfrm>
            <a:off x="1908175" y="1277938"/>
            <a:ext cx="1647825" cy="1079500"/>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fr-BE" dirty="0">
                <a:solidFill>
                  <a:schemeClr val="bg1"/>
                </a:solidFill>
              </a:rPr>
              <a:t>Chômeurs</a:t>
            </a:r>
            <a:endParaRPr lang="fr-BE" dirty="0"/>
          </a:p>
        </p:txBody>
      </p:sp>
      <p:cxnSp>
        <p:nvCxnSpPr>
          <p:cNvPr id="8" name="Connecteur droit 7"/>
          <p:cNvCxnSpPr/>
          <p:nvPr/>
        </p:nvCxnSpPr>
        <p:spPr>
          <a:xfrm flipV="1">
            <a:off x="1808163" y="2027238"/>
            <a:ext cx="200025" cy="136525"/>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8" name="Espace réservé du contenu 9"/>
          <p:cNvSpPr txBox="1">
            <a:spLocks/>
          </p:cNvSpPr>
          <p:nvPr/>
        </p:nvSpPr>
        <p:spPr>
          <a:xfrm>
            <a:off x="1814513" y="5580063"/>
            <a:ext cx="1804987" cy="11795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fontAlgn="auto">
              <a:spcAft>
                <a:spcPts val="0"/>
              </a:spcAft>
              <a:buFont typeface="Arial" pitchFamily="34" charset="0"/>
              <a:buNone/>
              <a:defRPr/>
            </a:pPr>
            <a:r>
              <a:rPr lang="fr-BE" sz="1800" dirty="0">
                <a:solidFill>
                  <a:schemeClr val="bg1"/>
                </a:solidFill>
              </a:rPr>
              <a:t>Pensionnés</a:t>
            </a:r>
          </a:p>
        </p:txBody>
      </p:sp>
      <p:cxnSp>
        <p:nvCxnSpPr>
          <p:cNvPr id="19" name="Connecteur droit 18"/>
          <p:cNvCxnSpPr/>
          <p:nvPr/>
        </p:nvCxnSpPr>
        <p:spPr>
          <a:xfrm flipH="1" flipV="1">
            <a:off x="1619250" y="5567363"/>
            <a:ext cx="465138" cy="173037"/>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2" name="Espace réservé du contenu 9"/>
          <p:cNvSpPr txBox="1">
            <a:spLocks/>
          </p:cNvSpPr>
          <p:nvPr/>
        </p:nvSpPr>
        <p:spPr>
          <a:xfrm>
            <a:off x="4067175" y="1817688"/>
            <a:ext cx="2160588" cy="1212850"/>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anchor="ct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fontAlgn="auto">
              <a:spcAft>
                <a:spcPts val="0"/>
              </a:spcAft>
              <a:buFont typeface="Arial" pitchFamily="34" charset="0"/>
              <a:buNone/>
              <a:defRPr/>
            </a:pPr>
            <a:r>
              <a:rPr lang="fr-BE" sz="1800" dirty="0">
                <a:solidFill>
                  <a:schemeClr val="bg1"/>
                </a:solidFill>
              </a:rPr>
              <a:t>Personnes     malades</a:t>
            </a:r>
          </a:p>
        </p:txBody>
      </p:sp>
      <p:cxnSp>
        <p:nvCxnSpPr>
          <p:cNvPr id="23" name="Connecteur droit 22"/>
          <p:cNvCxnSpPr/>
          <p:nvPr/>
        </p:nvCxnSpPr>
        <p:spPr>
          <a:xfrm flipV="1">
            <a:off x="4206875" y="2924175"/>
            <a:ext cx="365125" cy="403225"/>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26" name="Espace réservé du contenu 9"/>
          <p:cNvSpPr txBox="1">
            <a:spLocks/>
          </p:cNvSpPr>
          <p:nvPr/>
        </p:nvSpPr>
        <p:spPr>
          <a:xfrm>
            <a:off x="5219700" y="5584825"/>
            <a:ext cx="2305050" cy="1174750"/>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anchor="ct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fontAlgn="auto">
              <a:spcAft>
                <a:spcPts val="0"/>
              </a:spcAft>
              <a:buFont typeface="Arial" pitchFamily="34" charset="0"/>
              <a:buNone/>
              <a:defRPr/>
            </a:pPr>
            <a:endParaRPr lang="fr-BE" sz="1800" dirty="0">
              <a:solidFill>
                <a:schemeClr val="bg1"/>
              </a:solidFill>
            </a:endParaRPr>
          </a:p>
          <a:p>
            <a:pPr marL="0" indent="0" algn="ctr" fontAlgn="auto">
              <a:spcAft>
                <a:spcPts val="0"/>
              </a:spcAft>
              <a:buFont typeface="Arial" pitchFamily="34" charset="0"/>
              <a:buNone/>
              <a:defRPr/>
            </a:pPr>
            <a:r>
              <a:rPr lang="fr-BE" sz="1800" dirty="0">
                <a:solidFill>
                  <a:schemeClr val="bg1"/>
                </a:solidFill>
              </a:rPr>
              <a:t>Personnes avec revenus</a:t>
            </a:r>
          </a:p>
          <a:p>
            <a:pPr marL="0" indent="0" algn="ctr" fontAlgn="auto">
              <a:spcAft>
                <a:spcPts val="0"/>
              </a:spcAft>
              <a:buFont typeface="Arial" pitchFamily="34" charset="0"/>
              <a:buNone/>
              <a:defRPr/>
            </a:pPr>
            <a:endParaRPr lang="fr-BE" sz="1800" dirty="0">
              <a:solidFill>
                <a:schemeClr val="bg1"/>
              </a:solidFill>
            </a:endParaRPr>
          </a:p>
        </p:txBody>
      </p:sp>
      <p:cxnSp>
        <p:nvCxnSpPr>
          <p:cNvPr id="27" name="Connecteur droit 26"/>
          <p:cNvCxnSpPr/>
          <p:nvPr/>
        </p:nvCxnSpPr>
        <p:spPr>
          <a:xfrm flipH="1" flipV="1">
            <a:off x="6022975" y="5278438"/>
            <a:ext cx="103188" cy="311150"/>
          </a:xfrm>
          <a:prstGeom prst="line">
            <a:avLst/>
          </a:prstGeom>
          <a:ln w="19050">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Espace réservé du contenu 9"/>
          <p:cNvSpPr txBox="1">
            <a:spLocks/>
          </p:cNvSpPr>
          <p:nvPr/>
        </p:nvSpPr>
        <p:spPr>
          <a:xfrm>
            <a:off x="6934200" y="3030538"/>
            <a:ext cx="2159000" cy="1204912"/>
          </a:xfrm>
          <a:prstGeom prst="ellips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anchor="ct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fontAlgn="auto">
              <a:spcAft>
                <a:spcPts val="0"/>
              </a:spcAft>
              <a:buFont typeface="Arial" pitchFamily="34" charset="0"/>
              <a:buNone/>
              <a:defRPr/>
            </a:pPr>
            <a:r>
              <a:rPr lang="fr-BE" sz="1800" dirty="0">
                <a:solidFill>
                  <a:schemeClr val="bg1"/>
                </a:solidFill>
              </a:rPr>
              <a:t>Familles avec enfants</a:t>
            </a:r>
          </a:p>
        </p:txBody>
      </p:sp>
      <p:cxnSp>
        <p:nvCxnSpPr>
          <p:cNvPr id="34" name="Connecteur droit 33"/>
          <p:cNvCxnSpPr>
            <a:stCxn id="33" idx="0"/>
            <a:endCxn id="13" idx="4"/>
          </p:cNvCxnSpPr>
          <p:nvPr/>
        </p:nvCxnSpPr>
        <p:spPr>
          <a:xfrm flipV="1">
            <a:off x="8013700" y="2603500"/>
            <a:ext cx="28575" cy="427038"/>
          </a:xfrm>
          <a:prstGeom prst="line">
            <a:avLst/>
          </a:prstGeom>
          <a:ln w="19050">
            <a:solidFill>
              <a:schemeClr val="accent6"/>
            </a:solidFill>
          </a:ln>
        </p:spPr>
        <p:style>
          <a:lnRef idx="1">
            <a:schemeClr val="accent1"/>
          </a:lnRef>
          <a:fillRef idx="0">
            <a:schemeClr val="accent1"/>
          </a:fillRef>
          <a:effectRef idx="0">
            <a:schemeClr val="accent1"/>
          </a:effectRef>
          <a:fontRef idx="minor">
            <a:schemeClr val="tx1"/>
          </a:fontRef>
        </p:style>
      </p:cxnSp>
      <p:sp>
        <p:nvSpPr>
          <p:cNvPr id="20" name="Rectangle 19"/>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21" name="Rectangle 20"/>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8723962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bg/>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6"/>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3"/>
                                        </p:tgtEl>
                                        <p:attrNameLst>
                                          <p:attrName>style.visibility</p:attrName>
                                        </p:attrNameLst>
                                      </p:cBhvr>
                                      <p:to>
                                        <p:strVal val="visible"/>
                                      </p:to>
                                    </p:set>
                                  </p:childTnLst>
                                </p:cTn>
                              </p:par>
                              <p:par>
                                <p:cTn id="47" presetID="31" presetClass="entr" presetSubtype="0" fill="hold" grpId="0" nodeType="with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p:cTn id="49" dur="1000" fill="hold"/>
                                        <p:tgtEl>
                                          <p:spTgt spid="20"/>
                                        </p:tgtEl>
                                        <p:attrNameLst>
                                          <p:attrName>ppt_w</p:attrName>
                                        </p:attrNameLst>
                                      </p:cBhvr>
                                      <p:tavLst>
                                        <p:tav tm="0">
                                          <p:val>
                                            <p:fltVal val="0"/>
                                          </p:val>
                                        </p:tav>
                                        <p:tav tm="100000">
                                          <p:val>
                                            <p:strVal val="#ppt_w"/>
                                          </p:val>
                                        </p:tav>
                                      </p:tavLst>
                                    </p:anim>
                                    <p:anim calcmode="lin" valueType="num">
                                      <p:cBhvr>
                                        <p:cTn id="50" dur="1000" fill="hold"/>
                                        <p:tgtEl>
                                          <p:spTgt spid="20"/>
                                        </p:tgtEl>
                                        <p:attrNameLst>
                                          <p:attrName>ppt_h</p:attrName>
                                        </p:attrNameLst>
                                      </p:cBhvr>
                                      <p:tavLst>
                                        <p:tav tm="0">
                                          <p:val>
                                            <p:fltVal val="0"/>
                                          </p:val>
                                        </p:tav>
                                        <p:tav tm="100000">
                                          <p:val>
                                            <p:strVal val="#ppt_h"/>
                                          </p:val>
                                        </p:tav>
                                      </p:tavLst>
                                    </p:anim>
                                    <p:anim calcmode="lin" valueType="num">
                                      <p:cBhvr>
                                        <p:cTn id="51" dur="1000" fill="hold"/>
                                        <p:tgtEl>
                                          <p:spTgt spid="20"/>
                                        </p:tgtEl>
                                        <p:attrNameLst>
                                          <p:attrName>style.rotation</p:attrName>
                                        </p:attrNameLst>
                                      </p:cBhvr>
                                      <p:tavLst>
                                        <p:tav tm="0">
                                          <p:val>
                                            <p:fltVal val="90"/>
                                          </p:val>
                                        </p:tav>
                                        <p:tav tm="100000">
                                          <p:val>
                                            <p:fltVal val="0"/>
                                          </p:val>
                                        </p:tav>
                                      </p:tavLst>
                                    </p:anim>
                                    <p:animEffect transition="in" filter="fade">
                                      <p:cBhvr>
                                        <p:cTn id="52" dur="1000"/>
                                        <p:tgtEl>
                                          <p:spTgt spid="20"/>
                                        </p:tgtEl>
                                      </p:cBhvr>
                                    </p:animEffect>
                                  </p:childTnLst>
                                </p:cTn>
                              </p:par>
                              <p:par>
                                <p:cTn id="53" presetID="31" presetClass="entr" presetSubtype="0" fill="hold" grpId="0" nodeType="withEffect">
                                  <p:stCondLst>
                                    <p:cond delay="0"/>
                                  </p:stCondLst>
                                  <p:childTnLst>
                                    <p:set>
                                      <p:cBhvr>
                                        <p:cTn id="54" dur="1" fill="hold">
                                          <p:stCondLst>
                                            <p:cond delay="0"/>
                                          </p:stCondLst>
                                        </p:cTn>
                                        <p:tgtEl>
                                          <p:spTgt spid="21"/>
                                        </p:tgtEl>
                                        <p:attrNameLst>
                                          <p:attrName>style.visibility</p:attrName>
                                        </p:attrNameLst>
                                      </p:cBhvr>
                                      <p:to>
                                        <p:strVal val="visible"/>
                                      </p:to>
                                    </p:set>
                                    <p:anim calcmode="lin" valueType="num">
                                      <p:cBhvr>
                                        <p:cTn id="55" dur="1000" fill="hold"/>
                                        <p:tgtEl>
                                          <p:spTgt spid="21"/>
                                        </p:tgtEl>
                                        <p:attrNameLst>
                                          <p:attrName>ppt_w</p:attrName>
                                        </p:attrNameLst>
                                      </p:cBhvr>
                                      <p:tavLst>
                                        <p:tav tm="0">
                                          <p:val>
                                            <p:fltVal val="0"/>
                                          </p:val>
                                        </p:tav>
                                        <p:tav tm="100000">
                                          <p:val>
                                            <p:strVal val="#ppt_w"/>
                                          </p:val>
                                        </p:tav>
                                      </p:tavLst>
                                    </p:anim>
                                    <p:anim calcmode="lin" valueType="num">
                                      <p:cBhvr>
                                        <p:cTn id="56" dur="1000" fill="hold"/>
                                        <p:tgtEl>
                                          <p:spTgt spid="21"/>
                                        </p:tgtEl>
                                        <p:attrNameLst>
                                          <p:attrName>ppt_h</p:attrName>
                                        </p:attrNameLst>
                                      </p:cBhvr>
                                      <p:tavLst>
                                        <p:tav tm="0">
                                          <p:val>
                                            <p:fltVal val="0"/>
                                          </p:val>
                                        </p:tav>
                                        <p:tav tm="100000">
                                          <p:val>
                                            <p:strVal val="#ppt_h"/>
                                          </p:val>
                                        </p:tav>
                                      </p:tavLst>
                                    </p:anim>
                                    <p:anim calcmode="lin" valueType="num">
                                      <p:cBhvr>
                                        <p:cTn id="57" dur="1000" fill="hold"/>
                                        <p:tgtEl>
                                          <p:spTgt spid="21"/>
                                        </p:tgtEl>
                                        <p:attrNameLst>
                                          <p:attrName>style.rotation</p:attrName>
                                        </p:attrNameLst>
                                      </p:cBhvr>
                                      <p:tavLst>
                                        <p:tav tm="0">
                                          <p:val>
                                            <p:fltVal val="90"/>
                                          </p:val>
                                        </p:tav>
                                        <p:tav tm="100000">
                                          <p:val>
                                            <p:fltVal val="0"/>
                                          </p:val>
                                        </p:tav>
                                      </p:tavLst>
                                    </p:anim>
                                    <p:animEffect transition="in" filter="fade">
                                      <p:cBhvr>
                                        <p:cTn id="58"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build="p" animBg="1"/>
      <p:bldP spid="11" grpId="0" animBg="1"/>
      <p:bldP spid="12" grpId="0" animBg="1"/>
      <p:bldP spid="13" grpId="0" animBg="1"/>
      <p:bldP spid="15" grpId="0" animBg="1"/>
      <p:bldP spid="18" grpId="0" animBg="1"/>
      <p:bldP spid="22" grpId="0" animBg="1"/>
      <p:bldP spid="26" grpId="0" animBg="1"/>
      <p:bldP spid="33" grpId="0" animBg="1"/>
      <p:bldP spid="20" grpId="0" animBg="1"/>
      <p:bldP spid="21"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Espace réservé du contenu 7"/>
          <p:cNvGraphicFramePr>
            <a:graphicFrameLocks noGrp="1"/>
          </p:cNvGraphicFramePr>
          <p:nvPr>
            <p:ph idx="1"/>
            <p:extLst>
              <p:ext uri="{D42A27DB-BD31-4B8C-83A1-F6EECF244321}">
                <p14:modId xmlns:p14="http://schemas.microsoft.com/office/powerpoint/2010/main" val="359997490"/>
              </p:ext>
            </p:extLst>
          </p:nvPr>
        </p:nvGraphicFramePr>
        <p:xfrm>
          <a:off x="457199" y="2132856"/>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re 1"/>
          <p:cNvSpPr>
            <a:spLocks noGrp="1"/>
          </p:cNvSpPr>
          <p:nvPr>
            <p:ph type="title"/>
          </p:nvPr>
        </p:nvSpPr>
        <p:spPr>
          <a:xfrm>
            <a:off x="457200" y="549275"/>
            <a:ext cx="8229600" cy="1295400"/>
          </a:xfrm>
          <a:solidFill>
            <a:schemeClr val="bg1"/>
          </a:solidFill>
          <a:ln>
            <a:solidFill>
              <a:schemeClr val="tx2">
                <a:lumMod val="40000"/>
                <a:lumOff val="60000"/>
              </a:schemeClr>
            </a:solidFill>
          </a:ln>
        </p:spPr>
        <p:txBody>
          <a:bodyPr>
            <a:normAutofit/>
          </a:bodyPr>
          <a:lstStyle/>
          <a:p>
            <a:pPr eaLnBrk="1" hangingPunct="1">
              <a:defRPr/>
            </a:pPr>
            <a:r>
              <a:rPr lang="fr-BE" altLang="fr-FR" sz="3200" dirty="0" smtClean="0"/>
              <a:t> </a:t>
            </a:r>
            <a:r>
              <a:rPr lang="fr-BE" altLang="fr-FR" sz="3200" dirty="0"/>
              <a:t>les </a:t>
            </a:r>
            <a:r>
              <a:rPr lang="fr-BE" altLang="fr-FR" sz="3200" b="1" dirty="0">
                <a:solidFill>
                  <a:schemeClr val="tx2"/>
                </a:solidFill>
              </a:rPr>
              <a:t>6 piliers </a:t>
            </a:r>
            <a:r>
              <a:rPr lang="fr-BE" altLang="fr-FR" sz="3200" dirty="0"/>
              <a:t>de la sécurité sociale:</a:t>
            </a:r>
          </a:p>
        </p:txBody>
      </p:sp>
      <p:sp>
        <p:nvSpPr>
          <p:cNvPr id="7" name="Rectangle 6"/>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2411974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7D82005E-4AF4-468A-909B-8FD5ADDA3B8E}"/>
                                            </p:graphicEl>
                                          </p:spTgt>
                                        </p:tgtEl>
                                        <p:attrNameLst>
                                          <p:attrName>style.visibility</p:attrName>
                                        </p:attrNameLst>
                                      </p:cBhvr>
                                      <p:to>
                                        <p:strVal val="visible"/>
                                      </p:to>
                                    </p:set>
                                    <p:animEffect transition="in" filter="fade">
                                      <p:cBhvr>
                                        <p:cTn id="7" dur="2000"/>
                                        <p:tgtEl>
                                          <p:spTgt spid="8">
                                            <p:graphicEl>
                                              <a:dgm id="{7D82005E-4AF4-468A-909B-8FD5ADDA3B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641791BC-170C-4F45-B0C7-96E98DACB28E}"/>
                                            </p:graphicEl>
                                          </p:spTgt>
                                        </p:tgtEl>
                                        <p:attrNameLst>
                                          <p:attrName>style.visibility</p:attrName>
                                        </p:attrNameLst>
                                      </p:cBhvr>
                                      <p:to>
                                        <p:strVal val="visible"/>
                                      </p:to>
                                    </p:set>
                                    <p:animEffect transition="in" filter="fade">
                                      <p:cBhvr>
                                        <p:cTn id="12" dur="2000"/>
                                        <p:tgtEl>
                                          <p:spTgt spid="8">
                                            <p:graphicEl>
                                              <a:dgm id="{641791BC-170C-4F45-B0C7-96E98DACB28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BE29A28E-C702-47B6-851F-8590AFB9015F}"/>
                                            </p:graphicEl>
                                          </p:spTgt>
                                        </p:tgtEl>
                                        <p:attrNameLst>
                                          <p:attrName>style.visibility</p:attrName>
                                        </p:attrNameLst>
                                      </p:cBhvr>
                                      <p:to>
                                        <p:strVal val="visible"/>
                                      </p:to>
                                    </p:set>
                                    <p:animEffect transition="in" filter="fade">
                                      <p:cBhvr>
                                        <p:cTn id="17" dur="2000"/>
                                        <p:tgtEl>
                                          <p:spTgt spid="8">
                                            <p:graphicEl>
                                              <a:dgm id="{BE29A28E-C702-47B6-851F-8590AFB901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D71D0EC1-11E9-40E8-9329-ABF4D7157EB8}"/>
                                            </p:graphicEl>
                                          </p:spTgt>
                                        </p:tgtEl>
                                        <p:attrNameLst>
                                          <p:attrName>style.visibility</p:attrName>
                                        </p:attrNameLst>
                                      </p:cBhvr>
                                      <p:to>
                                        <p:strVal val="visible"/>
                                      </p:to>
                                    </p:set>
                                    <p:animEffect transition="in" filter="fade">
                                      <p:cBhvr>
                                        <p:cTn id="22" dur="2000"/>
                                        <p:tgtEl>
                                          <p:spTgt spid="8">
                                            <p:graphicEl>
                                              <a:dgm id="{D71D0EC1-11E9-40E8-9329-ABF4D7157EB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C015E75D-F046-490F-95D9-2407B58A3531}"/>
                                            </p:graphicEl>
                                          </p:spTgt>
                                        </p:tgtEl>
                                        <p:attrNameLst>
                                          <p:attrName>style.visibility</p:attrName>
                                        </p:attrNameLst>
                                      </p:cBhvr>
                                      <p:to>
                                        <p:strVal val="visible"/>
                                      </p:to>
                                    </p:set>
                                    <p:animEffect transition="in" filter="fade">
                                      <p:cBhvr>
                                        <p:cTn id="27" dur="2000"/>
                                        <p:tgtEl>
                                          <p:spTgt spid="8">
                                            <p:graphicEl>
                                              <a:dgm id="{C015E75D-F046-490F-95D9-2407B58A353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6BABC899-BBD8-45DE-8941-A27FCFA72C15}"/>
                                            </p:graphicEl>
                                          </p:spTgt>
                                        </p:tgtEl>
                                        <p:attrNameLst>
                                          <p:attrName>style.visibility</p:attrName>
                                        </p:attrNameLst>
                                      </p:cBhvr>
                                      <p:to>
                                        <p:strVal val="visible"/>
                                      </p:to>
                                    </p:set>
                                    <p:animEffect transition="in" filter="fade">
                                      <p:cBhvr>
                                        <p:cTn id="32" dur="2000"/>
                                        <p:tgtEl>
                                          <p:spTgt spid="8">
                                            <p:graphicEl>
                                              <a:dgm id="{6BABC899-BBD8-45DE-8941-A27FCFA72C15}"/>
                                            </p:graphicEl>
                                          </p:spTgt>
                                        </p:tgtEl>
                                      </p:cBhvr>
                                    </p:animEffect>
                                  </p:childTnLst>
                                </p:cTn>
                              </p:par>
                              <p:par>
                                <p:cTn id="33" presetID="31" presetClass="entr" presetSubtype="0" fill="hold" grpId="0" nodeType="with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p:cTn id="35" dur="1000" fill="hold"/>
                                        <p:tgtEl>
                                          <p:spTgt spid="7"/>
                                        </p:tgtEl>
                                        <p:attrNameLst>
                                          <p:attrName>ppt_w</p:attrName>
                                        </p:attrNameLst>
                                      </p:cBhvr>
                                      <p:tavLst>
                                        <p:tav tm="0">
                                          <p:val>
                                            <p:fltVal val="0"/>
                                          </p:val>
                                        </p:tav>
                                        <p:tav tm="100000">
                                          <p:val>
                                            <p:strVal val="#ppt_w"/>
                                          </p:val>
                                        </p:tav>
                                      </p:tavLst>
                                    </p:anim>
                                    <p:anim calcmode="lin" valueType="num">
                                      <p:cBhvr>
                                        <p:cTn id="36" dur="1000" fill="hold"/>
                                        <p:tgtEl>
                                          <p:spTgt spid="7"/>
                                        </p:tgtEl>
                                        <p:attrNameLst>
                                          <p:attrName>ppt_h</p:attrName>
                                        </p:attrNameLst>
                                      </p:cBhvr>
                                      <p:tavLst>
                                        <p:tav tm="0">
                                          <p:val>
                                            <p:fltVal val="0"/>
                                          </p:val>
                                        </p:tav>
                                        <p:tav tm="100000">
                                          <p:val>
                                            <p:strVal val="#ppt_h"/>
                                          </p:val>
                                        </p:tav>
                                      </p:tavLst>
                                    </p:anim>
                                    <p:anim calcmode="lin" valueType="num">
                                      <p:cBhvr>
                                        <p:cTn id="37" dur="1000" fill="hold"/>
                                        <p:tgtEl>
                                          <p:spTgt spid="7"/>
                                        </p:tgtEl>
                                        <p:attrNameLst>
                                          <p:attrName>style.rotation</p:attrName>
                                        </p:attrNameLst>
                                      </p:cBhvr>
                                      <p:tavLst>
                                        <p:tav tm="0">
                                          <p:val>
                                            <p:fltVal val="90"/>
                                          </p:val>
                                        </p:tav>
                                        <p:tav tm="100000">
                                          <p:val>
                                            <p:fltVal val="0"/>
                                          </p:val>
                                        </p:tav>
                                      </p:tavLst>
                                    </p:anim>
                                    <p:animEffect transition="in" filter="fade">
                                      <p:cBhvr>
                                        <p:cTn id="38" dur="1000"/>
                                        <p:tgtEl>
                                          <p:spTgt spid="7"/>
                                        </p:tgtEl>
                                      </p:cBhvr>
                                    </p:animEffect>
                                  </p:childTnLst>
                                </p:cTn>
                              </p:par>
                              <p:par>
                                <p:cTn id="39" presetID="31"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p:cTn id="41" dur="1000" fill="hold"/>
                                        <p:tgtEl>
                                          <p:spTgt spid="9"/>
                                        </p:tgtEl>
                                        <p:attrNameLst>
                                          <p:attrName>ppt_w</p:attrName>
                                        </p:attrNameLst>
                                      </p:cBhvr>
                                      <p:tavLst>
                                        <p:tav tm="0">
                                          <p:val>
                                            <p:fltVal val="0"/>
                                          </p:val>
                                        </p:tav>
                                        <p:tav tm="100000">
                                          <p:val>
                                            <p:strVal val="#ppt_w"/>
                                          </p:val>
                                        </p:tav>
                                      </p:tavLst>
                                    </p:anim>
                                    <p:anim calcmode="lin" valueType="num">
                                      <p:cBhvr>
                                        <p:cTn id="42" dur="1000" fill="hold"/>
                                        <p:tgtEl>
                                          <p:spTgt spid="9"/>
                                        </p:tgtEl>
                                        <p:attrNameLst>
                                          <p:attrName>ppt_h</p:attrName>
                                        </p:attrNameLst>
                                      </p:cBhvr>
                                      <p:tavLst>
                                        <p:tav tm="0">
                                          <p:val>
                                            <p:fltVal val="0"/>
                                          </p:val>
                                        </p:tav>
                                        <p:tav tm="100000">
                                          <p:val>
                                            <p:strVal val="#ppt_h"/>
                                          </p:val>
                                        </p:tav>
                                      </p:tavLst>
                                    </p:anim>
                                    <p:anim calcmode="lin" valueType="num">
                                      <p:cBhvr>
                                        <p:cTn id="43" dur="1000" fill="hold"/>
                                        <p:tgtEl>
                                          <p:spTgt spid="9"/>
                                        </p:tgtEl>
                                        <p:attrNameLst>
                                          <p:attrName>style.rotation</p:attrName>
                                        </p:attrNameLst>
                                      </p:cBhvr>
                                      <p:tavLst>
                                        <p:tav tm="0">
                                          <p:val>
                                            <p:fltVal val="90"/>
                                          </p:val>
                                        </p:tav>
                                        <p:tav tm="100000">
                                          <p:val>
                                            <p:fltVal val="0"/>
                                          </p:val>
                                        </p:tav>
                                      </p:tavLst>
                                    </p:anim>
                                    <p:animEffect transition="in" filter="fade">
                                      <p:cBhvr>
                                        <p:cTn id="44"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P spid="7" grpId="0" animBg="1"/>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20</a:t>
            </a:fld>
            <a:endParaRPr lang="fr-BE" dirty="0"/>
          </a:p>
        </p:txBody>
      </p:sp>
      <p:sp>
        <p:nvSpPr>
          <p:cNvPr id="10" name="ZoneTexte 9"/>
          <p:cNvSpPr txBox="1"/>
          <p:nvPr/>
        </p:nvSpPr>
        <p:spPr>
          <a:xfrm>
            <a:off x="323850" y="2781300"/>
            <a:ext cx="8186738" cy="2308324"/>
          </a:xfrm>
          <a:prstGeom prst="rect">
            <a:avLst/>
          </a:prstGeom>
          <a:ln>
            <a:solidFill>
              <a:schemeClr val="tx2"/>
            </a:solidFill>
          </a:ln>
        </p:spPr>
        <p:style>
          <a:lnRef idx="2">
            <a:schemeClr val="accent5"/>
          </a:lnRef>
          <a:fillRef idx="1">
            <a:schemeClr val="lt1"/>
          </a:fillRef>
          <a:effectRef idx="0">
            <a:schemeClr val="accent5"/>
          </a:effectRef>
          <a:fontRef idx="minor">
            <a:schemeClr val="dk1"/>
          </a:fontRef>
        </p:style>
        <p:txBody>
          <a:bodyPr>
            <a:spAutoFit/>
          </a:bodyPr>
          <a:lstStyle/>
          <a:p>
            <a:pPr algn="ct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a:p>
            <a:pPr algn="ct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a:p>
            <a:pPr algn="ctr">
              <a:defRPr/>
            </a:pPr>
            <a:r>
              <a:rPr lang="fr-BE" sz="2800" b="1" dirty="0" smtClean="0">
                <a:solidFill>
                  <a:schemeClr val="tx2">
                    <a:lumMod val="75000"/>
                  </a:schemeClr>
                </a:solidFill>
                <a:latin typeface="Leelawadee" panose="020B0502040204020203" pitchFamily="34" charset="-34"/>
                <a:cs typeface="Leelawadee" panose="020B0502040204020203" pitchFamily="34" charset="-34"/>
              </a:rPr>
              <a:t>Pourquoi en parler le 17/10,</a:t>
            </a:r>
          </a:p>
          <a:p>
            <a:pPr algn="ctr">
              <a:defRPr/>
            </a:pPr>
            <a:r>
              <a:rPr lang="fr-BE" sz="2800" b="1" dirty="0" smtClean="0">
                <a:solidFill>
                  <a:schemeClr val="tx2">
                    <a:lumMod val="75000"/>
                  </a:schemeClr>
                </a:solidFill>
                <a:latin typeface="Leelawadee" panose="020B0502040204020203" pitchFamily="34" charset="-34"/>
                <a:cs typeface="Leelawadee" panose="020B0502040204020203" pitchFamily="34" charset="-34"/>
              </a:rPr>
              <a:t>Journée mondiale de lutte contre la pauvreté?</a:t>
            </a:r>
          </a:p>
          <a:p>
            <a:pPr algn="ctr">
              <a:defRPr/>
            </a:pPr>
            <a:r>
              <a:rPr lang="fr-BE" sz="2800" b="1" dirty="0" smtClean="0">
                <a:solidFill>
                  <a:schemeClr val="tx2">
                    <a:lumMod val="75000"/>
                  </a:schemeClr>
                </a:solidFill>
                <a:latin typeface="Leelawadee" panose="020B0502040204020203" pitchFamily="34" charset="-34"/>
                <a:cs typeface="Leelawadee" panose="020B0502040204020203" pitchFamily="34" charset="-34"/>
              </a:rPr>
              <a:t>Le droit à l’aisance</a:t>
            </a:r>
            <a:endParaRPr lang="fr-BE" sz="2800" b="1" dirty="0">
              <a:solidFill>
                <a:schemeClr val="tx2">
                  <a:lumMod val="75000"/>
                </a:schemeClr>
              </a:solidFill>
              <a:latin typeface="Leelawadee" panose="020B0502040204020203" pitchFamily="34" charset="-34"/>
              <a:cs typeface="Leelawadee" panose="020B0502040204020203" pitchFamily="34" charset="-34"/>
            </a:endParaRPr>
          </a:p>
          <a:p>
            <a:pPr algn="ctr">
              <a:defRPr/>
            </a:pPr>
            <a:endParaRPr lang="fr-BE" sz="2000" b="1" dirty="0">
              <a:solidFill>
                <a:schemeClr val="tx2">
                  <a:lumMod val="75000"/>
                </a:schemeClr>
              </a:solidFill>
              <a:latin typeface="Leelawadee" panose="020B0502040204020203" pitchFamily="34" charset="-34"/>
              <a:cs typeface="Leelawadee" panose="020B0502040204020203" pitchFamily="34" charset="-34"/>
            </a:endParaRPr>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2430422439"/>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21</a:t>
            </a:fld>
            <a:endParaRPr lang="fr-BE" dirty="0"/>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3" name="Image 2">
            <a:extLst>
              <a:ext uri="{FF2B5EF4-FFF2-40B4-BE49-F238E27FC236}">
                <a16:creationId xmlns:a16="http://schemas.microsoft.com/office/drawing/2014/main" id="{808824E2-4585-40B9-B2F9-B4CD86548CC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469" r="10652"/>
          <a:stretch/>
        </p:blipFill>
        <p:spPr>
          <a:xfrm>
            <a:off x="35497" y="1551708"/>
            <a:ext cx="9076512" cy="3029420"/>
          </a:xfrm>
          <a:prstGeom prst="rect">
            <a:avLst/>
          </a:prstGeom>
        </p:spPr>
      </p:pic>
    </p:spTree>
    <p:extLst>
      <p:ext uri="{BB962C8B-B14F-4D97-AF65-F5344CB8AC3E}">
        <p14:creationId xmlns:p14="http://schemas.microsoft.com/office/powerpoint/2010/main" val="119341039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22</a:t>
            </a:fld>
            <a:endParaRPr lang="fr-BE" dirty="0"/>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4" name="Journée Mondiale de Lutte Contre la Pauvreté 2020 - _Pour le droit à l'aisance h24 7jours_7_ (1080p_30fps_H264-128kbit_AAC)">
            <a:hlinkClick r:id="" action="ppaction://media"/>
            <a:extLst>
              <a:ext uri="{FF2B5EF4-FFF2-40B4-BE49-F238E27FC236}">
                <a16:creationId xmlns:a16="http://schemas.microsoft.com/office/drawing/2014/main" id="{CE1070FB-8284-44AD-A2A6-9DBE13453F8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414111805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1204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4"/>
                </p:tgtEl>
              </p:cMediaNode>
            </p:video>
            <p:seq concurrent="1" nextAc="seek">
              <p:cTn id="22" restart="whenNotActive" fill="hold" evtFilter="cancelBubble" nodeType="interactiveSeq">
                <p:stCondLst>
                  <p:cond evt="onClick" delay="0">
                    <p:tgtEl>
                      <p:spTgt spid="4"/>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4"/>
                                        </p:tgtEl>
                                      </p:cBhvr>
                                    </p:cmd>
                                  </p:childTnLst>
                                </p:cTn>
                              </p:par>
                            </p:childTnLst>
                          </p:cTn>
                        </p:par>
                      </p:childTnLst>
                    </p:cTn>
                  </p:par>
                </p:childTnLst>
              </p:cTn>
              <p:nextCondLst>
                <p:cond evt="onClick" delay="0">
                  <p:tgtEl>
                    <p:spTgt spid="4"/>
                  </p:tgtEl>
                </p:cond>
              </p:nextCondLst>
            </p:seq>
          </p:childTnLst>
        </p:cTn>
      </p:par>
    </p:tnLst>
    <p:bldLst>
      <p:bldP spid="8" grpId="0" animBg="1"/>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23</a:t>
            </a:fld>
            <a:endParaRPr lang="fr-BE" dirty="0"/>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3" name="C'est quoi la Sécurité sociale pour toi_ (1080p_30fps_H264-128kbit_AAC)">
            <a:hlinkClick r:id="" action="ppaction://media"/>
            <a:extLst>
              <a:ext uri="{FF2B5EF4-FFF2-40B4-BE49-F238E27FC236}">
                <a16:creationId xmlns:a16="http://schemas.microsoft.com/office/drawing/2014/main" id="{E7AEF303-CF9C-462A-B809-64E1588833E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917693827"/>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687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childTnLst>
        </p:cTn>
      </p:par>
    </p:tnLst>
    <p:bldLst>
      <p:bldP spid="8" grpId="0" animBg="1"/>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24</a:t>
            </a:fld>
            <a:endParaRPr lang="fr-BE" dirty="0"/>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3" name="C'est quoi la Sécurité sociale pour toi_ (chapitre-2) (720p_30fps_H264-192kbit_AAC)">
            <a:hlinkClick r:id="" action="ppaction://media"/>
            <a:extLst>
              <a:ext uri="{FF2B5EF4-FFF2-40B4-BE49-F238E27FC236}">
                <a16:creationId xmlns:a16="http://schemas.microsoft.com/office/drawing/2014/main" id="{31F88937-CB33-4641-832D-A3D0F4B92BD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216001626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308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childTnLst>
        </p:cTn>
      </p:par>
    </p:tnLst>
    <p:bldLst>
      <p:bldP spid="8" grpId="0" animBg="1"/>
      <p:bldP spid="9"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25</a:t>
            </a:fld>
            <a:endParaRPr lang="fr-BE" dirty="0"/>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3" name="C'est quoi la Sécurité sociale pour toi_ (chapitre-3) (1080p_30fps_H264-128kbit_AAC)">
            <a:hlinkClick r:id="" action="ppaction://media"/>
            <a:extLst>
              <a:ext uri="{FF2B5EF4-FFF2-40B4-BE49-F238E27FC236}">
                <a16:creationId xmlns:a16="http://schemas.microsoft.com/office/drawing/2014/main" id="{2D8E5984-9EBC-4E03-86C2-A74EF66E1D1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263998663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263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childTnLst>
        </p:cTn>
      </p:par>
    </p:tnLst>
    <p:bldLst>
      <p:bldP spid="8" grpId="0" animBg="1"/>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26</a:t>
            </a:fld>
            <a:endParaRPr lang="fr-BE" dirty="0"/>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3" name="La sécu c'est quoi pour toi_ (chapitre - 4) (1080p_30fps_H264-128kbit_AAC)">
            <a:hlinkClick r:id="" action="ppaction://media"/>
            <a:extLst>
              <a:ext uri="{FF2B5EF4-FFF2-40B4-BE49-F238E27FC236}">
                <a16:creationId xmlns:a16="http://schemas.microsoft.com/office/drawing/2014/main" id="{633F2B49-E9F2-4F6C-B125-FCCFD82FBF5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179562083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285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childTnLst>
        </p:cTn>
      </p:par>
    </p:tnLst>
    <p:bldLst>
      <p:bldP spid="8" grpId="0" animBg="1"/>
      <p:bldP spid="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a:xfrm>
            <a:off x="467544" y="6356349"/>
            <a:ext cx="2133600" cy="365125"/>
          </a:xfrm>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27</a:t>
            </a:fld>
            <a:endParaRPr lang="fr-BE" dirty="0"/>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2" name="La sécu c'est quoi pour toi_ (chapitre - 5) (1080p_30fps_H264-128kbit_AAC)">
            <a:hlinkClick r:id="" action="ppaction://media"/>
            <a:extLst>
              <a:ext uri="{FF2B5EF4-FFF2-40B4-BE49-F238E27FC236}">
                <a16:creationId xmlns:a16="http://schemas.microsoft.com/office/drawing/2014/main" id="{EF33A921-423E-47D8-8291-074619B56DD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3894887205"/>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346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2"/>
                </p:tgtEl>
              </p:cMediaNode>
            </p:video>
            <p:seq concurrent="1" nextAc="seek">
              <p:cTn id="22" restart="whenNotActive" fill="hold" evtFilter="cancelBubble" nodeType="interactiveSeq">
                <p:stCondLst>
                  <p:cond evt="onClick" delay="0">
                    <p:tgtEl>
                      <p:spTgt spid="2"/>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2"/>
                                        </p:tgtEl>
                                      </p:cBhvr>
                                    </p:cmd>
                                  </p:childTnLst>
                                </p:cTn>
                              </p:par>
                            </p:childTnLst>
                          </p:cTn>
                        </p:par>
                      </p:childTnLst>
                    </p:cTn>
                  </p:par>
                </p:childTnLst>
              </p:cTn>
              <p:nextCondLst>
                <p:cond evt="onClick" delay="0">
                  <p:tgtEl>
                    <p:spTgt spid="2"/>
                  </p:tgtEl>
                </p:cond>
              </p:nextCondLst>
            </p:seq>
          </p:childTnLst>
        </p:cTn>
      </p:par>
    </p:tnLst>
    <p:bldLst>
      <p:bldP spid="8" grpId="0" animBg="1"/>
      <p:bldP spid="9"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23850" y="274638"/>
            <a:ext cx="8640763" cy="706437"/>
          </a:xfrm>
          <a:solidFill>
            <a:schemeClr val="bg1"/>
          </a:solidFill>
          <a:ln>
            <a:solidFill>
              <a:schemeClr val="accent1">
                <a:lumMod val="60000"/>
                <a:lumOff val="40000"/>
              </a:schemeClr>
            </a:solidFill>
          </a:ln>
        </p:spPr>
        <p:txBody>
          <a:bodyPr rtlCol="0">
            <a:normAutofit/>
          </a:bodyPr>
          <a:lstStyle/>
          <a:p>
            <a:pPr eaLnBrk="1" fontAlgn="auto" hangingPunct="1">
              <a:spcAft>
                <a:spcPts val="0"/>
              </a:spcAft>
              <a:defRPr/>
            </a:pPr>
            <a:r>
              <a:rPr lang="fr-BE" sz="3200" b="1" dirty="0">
                <a:solidFill>
                  <a:schemeClr val="tx2"/>
                </a:solidFill>
              </a:rPr>
              <a:t>≠ Assurance privée</a:t>
            </a:r>
          </a:p>
        </p:txBody>
      </p:sp>
      <p:sp>
        <p:nvSpPr>
          <p:cNvPr id="5" name="Espace réservé du contenu 4"/>
          <p:cNvSpPr>
            <a:spLocks noGrp="1"/>
          </p:cNvSpPr>
          <p:nvPr>
            <p:ph idx="1"/>
          </p:nvPr>
        </p:nvSpPr>
        <p:spPr/>
        <p:txBody>
          <a:bodyPr/>
          <a:lstStyle/>
          <a:p>
            <a:pPr lvl="1">
              <a:lnSpc>
                <a:spcPct val="150000"/>
              </a:lnSpc>
              <a:buFont typeface="Wingdings" panose="05000000000000000000" pitchFamily="2" charset="2"/>
              <a:buChar char="Ø"/>
            </a:pPr>
            <a:r>
              <a:rPr lang="fr-FR" sz="2200" dirty="0"/>
              <a:t>La cotisation (= prime) est calculée en fonction de l’</a:t>
            </a:r>
            <a:r>
              <a:rPr lang="fr-FR" sz="2200" b="1" dirty="0">
                <a:solidFill>
                  <a:schemeClr val="tx2"/>
                </a:solidFill>
              </a:rPr>
              <a:t>importance du risque</a:t>
            </a:r>
            <a:r>
              <a:rPr lang="fr-FR" sz="2200" dirty="0"/>
              <a:t>.</a:t>
            </a:r>
          </a:p>
          <a:p>
            <a:pPr marL="0" indent="0">
              <a:lnSpc>
                <a:spcPct val="150000"/>
              </a:lnSpc>
              <a:buNone/>
            </a:pPr>
            <a:endParaRPr lang="fr-FR" dirty="0"/>
          </a:p>
          <a:p>
            <a:pPr marL="0" indent="0">
              <a:lnSpc>
                <a:spcPct val="150000"/>
              </a:lnSpc>
              <a:buNone/>
            </a:pPr>
            <a:r>
              <a:rPr lang="fr-FR" sz="2000" dirty="0"/>
              <a:t>La compagnie d’assurance peut refuser de prendre en charge un certain risque. </a:t>
            </a:r>
          </a:p>
          <a:p>
            <a:pPr marL="400050" lvl="1" indent="0">
              <a:lnSpc>
                <a:spcPct val="150000"/>
              </a:lnSpc>
              <a:buNone/>
            </a:pPr>
            <a:endParaRPr lang="fr-FR" sz="1600" dirty="0"/>
          </a:p>
          <a:p>
            <a:pPr marL="400050" lvl="1" indent="0">
              <a:lnSpc>
                <a:spcPct val="150000"/>
              </a:lnSpc>
              <a:buNone/>
            </a:pPr>
            <a:r>
              <a:rPr lang="fr-FR" sz="1600" dirty="0"/>
              <a:t>                      Exemple : assurer quelqu’un qui est gravement malade.</a:t>
            </a:r>
            <a:endParaRPr lang="fr-BE" sz="1600" dirty="0"/>
          </a:p>
        </p:txBody>
      </p:sp>
      <p:sp>
        <p:nvSpPr>
          <p:cNvPr id="6" name="Rectangle 5"/>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7" name="Rectangle 6"/>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cxnSp>
        <p:nvCxnSpPr>
          <p:cNvPr id="4" name="Connecteur en angle 3"/>
          <p:cNvCxnSpPr/>
          <p:nvPr/>
        </p:nvCxnSpPr>
        <p:spPr>
          <a:xfrm>
            <a:off x="1356616" y="4509120"/>
            <a:ext cx="576064" cy="504056"/>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 calcmode="lin" valueType="num">
                                      <p:cBhvr>
                                        <p:cTn id="15" dur="1000" fill="hold"/>
                                        <p:tgtEl>
                                          <p:spTgt spid="7"/>
                                        </p:tgtEl>
                                        <p:attrNameLst>
                                          <p:attrName>style.rotation</p:attrName>
                                        </p:attrNameLst>
                                      </p:cBhvr>
                                      <p:tavLst>
                                        <p:tav tm="0">
                                          <p:val>
                                            <p:fltVal val="90"/>
                                          </p:val>
                                        </p:tav>
                                        <p:tav tm="100000">
                                          <p:val>
                                            <p:fltVal val="0"/>
                                          </p:val>
                                        </p:tav>
                                      </p:tavLst>
                                    </p:anim>
                                    <p:animEffect transition="in" filter="fade">
                                      <p:cBhvr>
                                        <p:cTn id="16"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Espace réservé du contenu 2"/>
          <p:cNvGraphicFramePr>
            <a:graphicFrameLocks noGrp="1"/>
          </p:cNvGraphicFramePr>
          <p:nvPr>
            <p:ph idx="1"/>
          </p:nvPr>
        </p:nvGraphicFramePr>
        <p:xfrm>
          <a:off x="174338" y="1412776"/>
          <a:ext cx="8795320" cy="5073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re 1"/>
          <p:cNvSpPr>
            <a:spLocks noGrp="1"/>
          </p:cNvSpPr>
          <p:nvPr>
            <p:ph type="title"/>
          </p:nvPr>
        </p:nvSpPr>
        <p:spPr>
          <a:xfrm>
            <a:off x="323850" y="274638"/>
            <a:ext cx="8640763" cy="706437"/>
          </a:xfrm>
          <a:solidFill>
            <a:schemeClr val="bg1"/>
          </a:solidFill>
          <a:ln>
            <a:solidFill>
              <a:schemeClr val="accent1">
                <a:lumMod val="60000"/>
                <a:lumOff val="40000"/>
              </a:schemeClr>
            </a:solidFill>
          </a:ln>
        </p:spPr>
        <p:txBody>
          <a:bodyPr rtlCol="0">
            <a:normAutofit/>
          </a:bodyPr>
          <a:lstStyle/>
          <a:p>
            <a:pPr eaLnBrk="1" fontAlgn="auto" hangingPunct="1">
              <a:spcAft>
                <a:spcPts val="0"/>
              </a:spcAft>
              <a:defRPr/>
            </a:pPr>
            <a:r>
              <a:rPr lang="fr-BE" sz="3200" b="1" dirty="0">
                <a:solidFill>
                  <a:schemeClr val="tx2"/>
                </a:solidFill>
              </a:rPr>
              <a:t>Cette solidarité se traduit par le fait que :</a:t>
            </a:r>
          </a:p>
        </p:txBody>
      </p:sp>
      <p:sp>
        <p:nvSpPr>
          <p:cNvPr id="6" name="Rectangle 5"/>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7" name="Rectangle 6"/>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99636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 calcmode="lin" valueType="num">
                                      <p:cBhvr>
                                        <p:cTn id="15" dur="1000" fill="hold"/>
                                        <p:tgtEl>
                                          <p:spTgt spid="7"/>
                                        </p:tgtEl>
                                        <p:attrNameLst>
                                          <p:attrName>style.rotation</p:attrName>
                                        </p:attrNameLst>
                                      </p:cBhvr>
                                      <p:tavLst>
                                        <p:tav tm="0">
                                          <p:val>
                                            <p:fltVal val="90"/>
                                          </p:val>
                                        </p:tav>
                                        <p:tav tm="100000">
                                          <p:val>
                                            <p:fltVal val="0"/>
                                          </p:val>
                                        </p:tav>
                                      </p:tavLst>
                                    </p:anim>
                                    <p:animEffect transition="in" filter="fade">
                                      <p:cBhvr>
                                        <p:cTn id="16"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Espace réservé du contenu 7"/>
          <p:cNvGraphicFramePr>
            <a:graphicFrameLocks noGrp="1"/>
          </p:cNvGraphicFramePr>
          <p:nvPr>
            <p:ph idx="1"/>
          </p:nvPr>
        </p:nvGraphicFramePr>
        <p:xfrm>
          <a:off x="468313" y="1989138"/>
          <a:ext cx="8218487" cy="4248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re 1"/>
          <p:cNvSpPr txBox="1">
            <a:spLocks/>
          </p:cNvSpPr>
          <p:nvPr/>
        </p:nvSpPr>
        <p:spPr bwMode="auto">
          <a:xfrm>
            <a:off x="1115616" y="620688"/>
            <a:ext cx="7200900" cy="1008063"/>
          </a:xfrm>
          <a:prstGeom prst="rect">
            <a:avLst/>
          </a:prstGeom>
          <a:solidFill>
            <a:schemeClr val="bg1"/>
          </a:solidFill>
          <a:ln w="9525">
            <a:solidFill>
              <a:schemeClr val="accent1">
                <a:lumMod val="60000"/>
                <a:lumOff val="40000"/>
              </a:schemeClr>
            </a:solidFill>
            <a:miter lim="800000"/>
            <a:headEnd/>
            <a:tailEnd/>
          </a:ln>
        </p:spPr>
        <p:txBody>
          <a:bodyPr anchor="ctr"/>
          <a:lstStyle/>
          <a:p>
            <a:pPr algn="ctr">
              <a:defRPr/>
            </a:pPr>
            <a:endParaRPr lang="fr-BE" altLang="fr-FR" sz="4400" dirty="0">
              <a:latin typeface="+mj-lt"/>
              <a:ea typeface="+mj-ea"/>
              <a:cs typeface="+mj-cs"/>
            </a:endParaRPr>
          </a:p>
          <a:p>
            <a:pPr algn="ctr">
              <a:defRPr/>
            </a:pPr>
            <a:r>
              <a:rPr lang="fr-BE" altLang="fr-FR" sz="3200" b="1" dirty="0">
                <a:solidFill>
                  <a:schemeClr val="tx2"/>
                </a:solidFill>
                <a:latin typeface="+mj-lt"/>
                <a:ea typeface="+mj-ea"/>
                <a:cs typeface="+mj-cs"/>
              </a:rPr>
              <a:t>PRINCIPES de FONCTIONNEMENT</a:t>
            </a:r>
            <a:r>
              <a:rPr lang="en-US" sz="4400" b="1" i="1" dirty="0">
                <a:solidFill>
                  <a:schemeClr val="tx2">
                    <a:lumMod val="60000"/>
                    <a:lumOff val="40000"/>
                  </a:schemeClr>
                </a:solidFill>
                <a:latin typeface="Segoe UI" pitchFamily="34" charset="0"/>
              </a:rPr>
              <a:t/>
            </a:r>
            <a:br>
              <a:rPr lang="en-US" sz="4400" b="1" i="1" dirty="0">
                <a:solidFill>
                  <a:schemeClr val="tx2">
                    <a:lumMod val="60000"/>
                    <a:lumOff val="40000"/>
                  </a:schemeClr>
                </a:solidFill>
                <a:latin typeface="Segoe UI" pitchFamily="34" charset="0"/>
              </a:rPr>
            </a:br>
            <a:endParaRPr lang="fr-BE" altLang="fr-FR" sz="4400" dirty="0">
              <a:latin typeface="+mj-lt"/>
              <a:ea typeface="+mj-ea"/>
              <a:cs typeface="+mj-cs"/>
            </a:endParaRPr>
          </a:p>
        </p:txBody>
      </p:sp>
      <p:sp>
        <p:nvSpPr>
          <p:cNvPr id="9" name="Rectangle 8"/>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10" name="Rectangle 9"/>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1130781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graphicEl>
                                              <a:dgm id="{824BA935-BBDC-4A52-9C9C-0442B4325AA8}"/>
                                            </p:graphicEl>
                                          </p:spTgt>
                                        </p:tgtEl>
                                        <p:attrNameLst>
                                          <p:attrName>style.visibility</p:attrName>
                                        </p:attrNameLst>
                                      </p:cBhvr>
                                      <p:to>
                                        <p:strVal val="visible"/>
                                      </p:to>
                                    </p:set>
                                    <p:animEffect transition="in" filter="wipe(down)">
                                      <p:cBhvr>
                                        <p:cTn id="7" dur="500"/>
                                        <p:tgtEl>
                                          <p:spTgt spid="8">
                                            <p:graphicEl>
                                              <a:dgm id="{824BA935-BBDC-4A52-9C9C-0442B4325AA8}"/>
                                            </p:graphic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8">
                                            <p:graphicEl>
                                              <a:dgm id="{F5510FC2-C00D-41D3-B15D-51A2D4CE98C3}"/>
                                            </p:graphicEl>
                                          </p:spTgt>
                                        </p:tgtEl>
                                        <p:attrNameLst>
                                          <p:attrName>style.visibility</p:attrName>
                                        </p:attrNameLst>
                                      </p:cBhvr>
                                      <p:to>
                                        <p:strVal val="visible"/>
                                      </p:to>
                                    </p:set>
                                    <p:animEffect transition="in" filter="wipe(down)">
                                      <p:cBhvr>
                                        <p:cTn id="10" dur="500"/>
                                        <p:tgtEl>
                                          <p:spTgt spid="8">
                                            <p:graphicEl>
                                              <a:dgm id="{F5510FC2-C00D-41D3-B15D-51A2D4CE98C3}"/>
                                            </p:graphic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8">
                                            <p:graphicEl>
                                              <a:dgm id="{C45BE25E-2080-4F69-B840-CC4C7FFF59D0}"/>
                                            </p:graphicEl>
                                          </p:spTgt>
                                        </p:tgtEl>
                                        <p:attrNameLst>
                                          <p:attrName>style.visibility</p:attrName>
                                        </p:attrNameLst>
                                      </p:cBhvr>
                                      <p:to>
                                        <p:strVal val="visible"/>
                                      </p:to>
                                    </p:set>
                                    <p:animEffect transition="in" filter="wipe(down)">
                                      <p:cBhvr>
                                        <p:cTn id="13" dur="500"/>
                                        <p:tgtEl>
                                          <p:spTgt spid="8">
                                            <p:graphicEl>
                                              <a:dgm id="{C45BE25E-2080-4F69-B840-CC4C7FFF59D0}"/>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8">
                                            <p:graphicEl>
                                              <a:dgm id="{F55EEB17-2100-40CC-94BD-DCD113D4ABFD}"/>
                                            </p:graphicEl>
                                          </p:spTgt>
                                        </p:tgtEl>
                                        <p:attrNameLst>
                                          <p:attrName>style.visibility</p:attrName>
                                        </p:attrNameLst>
                                      </p:cBhvr>
                                      <p:to>
                                        <p:strVal val="visible"/>
                                      </p:to>
                                    </p:set>
                                    <p:animEffect transition="in" filter="wipe(down)">
                                      <p:cBhvr>
                                        <p:cTn id="18" dur="500"/>
                                        <p:tgtEl>
                                          <p:spTgt spid="8">
                                            <p:graphicEl>
                                              <a:dgm id="{F55EEB17-2100-40CC-94BD-DCD113D4ABF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8">
                                            <p:graphicEl>
                                              <a:dgm id="{AABA57B1-F21E-45DD-A91D-CBF5743A4EC1}"/>
                                            </p:graphicEl>
                                          </p:spTgt>
                                        </p:tgtEl>
                                        <p:attrNameLst>
                                          <p:attrName>style.visibility</p:attrName>
                                        </p:attrNameLst>
                                      </p:cBhvr>
                                      <p:to>
                                        <p:strVal val="visible"/>
                                      </p:to>
                                    </p:set>
                                    <p:animEffect transition="in" filter="wipe(down)">
                                      <p:cBhvr>
                                        <p:cTn id="23" dur="500"/>
                                        <p:tgtEl>
                                          <p:spTgt spid="8">
                                            <p:graphicEl>
                                              <a:dgm id="{AABA57B1-F21E-45DD-A91D-CBF5743A4EC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8">
                                            <p:graphicEl>
                                              <a:dgm id="{EAB3DF16-9512-4BBD-B38F-E39847042E72}"/>
                                            </p:graphicEl>
                                          </p:spTgt>
                                        </p:tgtEl>
                                        <p:attrNameLst>
                                          <p:attrName>style.visibility</p:attrName>
                                        </p:attrNameLst>
                                      </p:cBhvr>
                                      <p:to>
                                        <p:strVal val="visible"/>
                                      </p:to>
                                    </p:set>
                                    <p:animEffect transition="in" filter="wipe(down)">
                                      <p:cBhvr>
                                        <p:cTn id="28" dur="500"/>
                                        <p:tgtEl>
                                          <p:spTgt spid="8">
                                            <p:graphicEl>
                                              <a:dgm id="{EAB3DF16-9512-4BBD-B38F-E39847042E72}"/>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8">
                                            <p:graphicEl>
                                              <a:dgm id="{B2961C35-CF7D-4A34-BB2A-5DA97A565358}"/>
                                            </p:graphicEl>
                                          </p:spTgt>
                                        </p:tgtEl>
                                        <p:attrNameLst>
                                          <p:attrName>style.visibility</p:attrName>
                                        </p:attrNameLst>
                                      </p:cBhvr>
                                      <p:to>
                                        <p:strVal val="visible"/>
                                      </p:to>
                                    </p:set>
                                    <p:animEffect transition="in" filter="wipe(down)">
                                      <p:cBhvr>
                                        <p:cTn id="33" dur="500"/>
                                        <p:tgtEl>
                                          <p:spTgt spid="8">
                                            <p:graphicEl>
                                              <a:dgm id="{B2961C35-CF7D-4A34-BB2A-5DA97A565358}"/>
                                            </p:graphicEl>
                                          </p:spTgt>
                                        </p:tgtEl>
                                      </p:cBhvr>
                                    </p:animEffect>
                                  </p:childTnLst>
                                </p:cTn>
                              </p:par>
                              <p:par>
                                <p:cTn id="34" presetID="31"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p:cTn id="36" dur="1000" fill="hold"/>
                                        <p:tgtEl>
                                          <p:spTgt spid="9"/>
                                        </p:tgtEl>
                                        <p:attrNameLst>
                                          <p:attrName>ppt_w</p:attrName>
                                        </p:attrNameLst>
                                      </p:cBhvr>
                                      <p:tavLst>
                                        <p:tav tm="0">
                                          <p:val>
                                            <p:fltVal val="0"/>
                                          </p:val>
                                        </p:tav>
                                        <p:tav tm="100000">
                                          <p:val>
                                            <p:strVal val="#ppt_w"/>
                                          </p:val>
                                        </p:tav>
                                      </p:tavLst>
                                    </p:anim>
                                    <p:anim calcmode="lin" valueType="num">
                                      <p:cBhvr>
                                        <p:cTn id="37" dur="1000" fill="hold"/>
                                        <p:tgtEl>
                                          <p:spTgt spid="9"/>
                                        </p:tgtEl>
                                        <p:attrNameLst>
                                          <p:attrName>ppt_h</p:attrName>
                                        </p:attrNameLst>
                                      </p:cBhvr>
                                      <p:tavLst>
                                        <p:tav tm="0">
                                          <p:val>
                                            <p:fltVal val="0"/>
                                          </p:val>
                                        </p:tav>
                                        <p:tav tm="100000">
                                          <p:val>
                                            <p:strVal val="#ppt_h"/>
                                          </p:val>
                                        </p:tav>
                                      </p:tavLst>
                                    </p:anim>
                                    <p:anim calcmode="lin" valueType="num">
                                      <p:cBhvr>
                                        <p:cTn id="38" dur="1000" fill="hold"/>
                                        <p:tgtEl>
                                          <p:spTgt spid="9"/>
                                        </p:tgtEl>
                                        <p:attrNameLst>
                                          <p:attrName>style.rotation</p:attrName>
                                        </p:attrNameLst>
                                      </p:cBhvr>
                                      <p:tavLst>
                                        <p:tav tm="0">
                                          <p:val>
                                            <p:fltVal val="90"/>
                                          </p:val>
                                        </p:tav>
                                        <p:tav tm="100000">
                                          <p:val>
                                            <p:fltVal val="0"/>
                                          </p:val>
                                        </p:tav>
                                      </p:tavLst>
                                    </p:anim>
                                    <p:animEffect transition="in" filter="fade">
                                      <p:cBhvr>
                                        <p:cTn id="39" dur="1000"/>
                                        <p:tgtEl>
                                          <p:spTgt spid="9"/>
                                        </p:tgtEl>
                                      </p:cBhvr>
                                    </p:animEffect>
                                  </p:childTnLst>
                                </p:cTn>
                              </p:par>
                              <p:par>
                                <p:cTn id="40" presetID="31" presetClass="entr" presetSubtype="0" fill="hold" grpId="0" nodeType="withEffect">
                                  <p:stCondLst>
                                    <p:cond delay="0"/>
                                  </p:stCondLst>
                                  <p:childTnLst>
                                    <p:set>
                                      <p:cBhvr>
                                        <p:cTn id="41" dur="1" fill="hold">
                                          <p:stCondLst>
                                            <p:cond delay="0"/>
                                          </p:stCondLst>
                                        </p:cTn>
                                        <p:tgtEl>
                                          <p:spTgt spid="10"/>
                                        </p:tgtEl>
                                        <p:attrNameLst>
                                          <p:attrName>style.visibility</p:attrName>
                                        </p:attrNameLst>
                                      </p:cBhvr>
                                      <p:to>
                                        <p:strVal val="visible"/>
                                      </p:to>
                                    </p:set>
                                    <p:anim calcmode="lin" valueType="num">
                                      <p:cBhvr>
                                        <p:cTn id="42" dur="1000" fill="hold"/>
                                        <p:tgtEl>
                                          <p:spTgt spid="10"/>
                                        </p:tgtEl>
                                        <p:attrNameLst>
                                          <p:attrName>ppt_w</p:attrName>
                                        </p:attrNameLst>
                                      </p:cBhvr>
                                      <p:tavLst>
                                        <p:tav tm="0">
                                          <p:val>
                                            <p:fltVal val="0"/>
                                          </p:val>
                                        </p:tav>
                                        <p:tav tm="100000">
                                          <p:val>
                                            <p:strVal val="#ppt_w"/>
                                          </p:val>
                                        </p:tav>
                                      </p:tavLst>
                                    </p:anim>
                                    <p:anim calcmode="lin" valueType="num">
                                      <p:cBhvr>
                                        <p:cTn id="43" dur="1000" fill="hold"/>
                                        <p:tgtEl>
                                          <p:spTgt spid="10"/>
                                        </p:tgtEl>
                                        <p:attrNameLst>
                                          <p:attrName>ppt_h</p:attrName>
                                        </p:attrNameLst>
                                      </p:cBhvr>
                                      <p:tavLst>
                                        <p:tav tm="0">
                                          <p:val>
                                            <p:fltVal val="0"/>
                                          </p:val>
                                        </p:tav>
                                        <p:tav tm="100000">
                                          <p:val>
                                            <p:strVal val="#ppt_h"/>
                                          </p:val>
                                        </p:tav>
                                      </p:tavLst>
                                    </p:anim>
                                    <p:anim calcmode="lin" valueType="num">
                                      <p:cBhvr>
                                        <p:cTn id="44" dur="1000" fill="hold"/>
                                        <p:tgtEl>
                                          <p:spTgt spid="10"/>
                                        </p:tgtEl>
                                        <p:attrNameLst>
                                          <p:attrName>style.rotation</p:attrName>
                                        </p:attrNameLst>
                                      </p:cBhvr>
                                      <p:tavLst>
                                        <p:tav tm="0">
                                          <p:val>
                                            <p:fltVal val="90"/>
                                          </p:val>
                                        </p:tav>
                                        <p:tav tm="100000">
                                          <p:val>
                                            <p:fltVal val="0"/>
                                          </p:val>
                                        </p:tav>
                                      </p:tavLst>
                                    </p:anim>
                                    <p:animEffect transition="in" filter="fade">
                                      <p:cBhvr>
                                        <p:cTn id="45"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P spid="9" grpId="0" animBg="1"/>
      <p:bldP spid="10"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Object 2"/>
          <p:cNvGraphicFramePr>
            <a:graphicFrameLocks noGrp="1"/>
          </p:cNvGraphicFramePr>
          <p:nvPr>
            <p:ph idx="1"/>
          </p:nvPr>
        </p:nvGraphicFramePr>
        <p:xfrm>
          <a:off x="406400" y="1549400"/>
          <a:ext cx="8331200" cy="4627563"/>
        </p:xfrm>
        <a:graphic>
          <a:graphicData uri="http://schemas.openxmlformats.org/presentationml/2006/ole">
            <mc:AlternateContent xmlns:mc="http://schemas.openxmlformats.org/markup-compatibility/2006">
              <mc:Choice xmlns:v="urn:schemas-microsoft-com:vml" Requires="v">
                <p:oleObj spid="_x0000_s1155" r:id="rId4" imgW="8327858" imgH="4627265" progId="Excel.Chart.8">
                  <p:embed/>
                </p:oleObj>
              </mc:Choice>
              <mc:Fallback>
                <p:oleObj r:id="rId4" imgW="8327858" imgH="4627265" progId="Excel.Chart.8">
                  <p:embed/>
                  <p:pic>
                    <p:nvPicPr>
                      <p:cNvPr id="0" name=""/>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6400" y="1549400"/>
                        <a:ext cx="8331200" cy="462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Titre 1"/>
          <p:cNvSpPr txBox="1">
            <a:spLocks noGrp="1"/>
          </p:cNvSpPr>
          <p:nvPr>
            <p:ph type="title"/>
          </p:nvPr>
        </p:nvSpPr>
        <p:spPr>
          <a:solidFill>
            <a:schemeClr val="bg1"/>
          </a:solidFill>
          <a:ln>
            <a:solidFill>
              <a:schemeClr val="accent1">
                <a:lumMod val="60000"/>
                <a:lumOff val="40000"/>
              </a:schemeClr>
            </a:solidFill>
          </a:ln>
        </p:spPr>
        <p:txBody>
          <a:bodyPr>
            <a:normAutofit fontScale="90000"/>
          </a:bodyPr>
          <a:lstStyle/>
          <a:p>
            <a:pPr eaLnBrk="1" hangingPunct="1">
              <a:defRPr/>
            </a:pPr>
            <a:r>
              <a:rPr lang="fr-BE" altLang="fr-FR" dirty="0"/>
              <a:t/>
            </a:r>
            <a:br>
              <a:rPr lang="fr-BE" altLang="fr-FR" dirty="0"/>
            </a:br>
            <a:r>
              <a:rPr lang="fr-BE" altLang="fr-FR" dirty="0"/>
              <a:t>Principes de fonctionnement</a:t>
            </a:r>
            <a:r>
              <a:rPr lang="en-US" b="1" i="1" dirty="0">
                <a:solidFill>
                  <a:schemeClr val="tx2">
                    <a:lumMod val="60000"/>
                    <a:lumOff val="40000"/>
                  </a:schemeClr>
                </a:solidFill>
                <a:latin typeface="Segoe UI" pitchFamily="34" charset="0"/>
              </a:rPr>
              <a:t/>
            </a:r>
            <a:br>
              <a:rPr lang="en-US" b="1" i="1" dirty="0">
                <a:solidFill>
                  <a:schemeClr val="tx2">
                    <a:lumMod val="60000"/>
                    <a:lumOff val="40000"/>
                  </a:schemeClr>
                </a:solidFill>
                <a:latin typeface="Segoe UI" pitchFamily="34" charset="0"/>
              </a:rPr>
            </a:br>
            <a:endParaRPr lang="fr-BE" altLang="fr-FR" dirty="0"/>
          </a:p>
        </p:txBody>
      </p:sp>
      <p:sp>
        <p:nvSpPr>
          <p:cNvPr id="7" name="Rectangle 6"/>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8" name="Rectangle 7"/>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3911557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Espace réservé du contenu 5"/>
          <p:cNvGraphicFramePr>
            <a:graphicFrameLocks noGrp="1"/>
          </p:cNvGraphicFramePr>
          <p:nvPr>
            <p:ph idx="1"/>
            <p:extLst>
              <p:ext uri="{D42A27DB-BD31-4B8C-83A1-F6EECF244321}">
                <p14:modId xmlns:p14="http://schemas.microsoft.com/office/powerpoint/2010/main" val="2394624005"/>
              </p:ext>
            </p:extLst>
          </p:nvPr>
        </p:nvGraphicFramePr>
        <p:xfrm>
          <a:off x="467544" y="1844824"/>
          <a:ext cx="8229600" cy="4709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2468" name="Picture 4" descr="http://semaphores.info/wp-content/uploads/2012/02/pieces-or.jpg"/>
          <p:cNvPicPr>
            <a:picLocks noChangeAspect="1" noChangeArrowheads="1"/>
          </p:cNvPicPr>
          <p:nvPr/>
        </p:nvPicPr>
        <p:blipFill>
          <a:blip r:embed="rId8" cstate="print">
            <a:lum/>
          </a:blip>
          <a:srcRect/>
          <a:stretch>
            <a:fillRect/>
          </a:stretch>
        </p:blipFill>
        <p:spPr bwMode="auto">
          <a:xfrm>
            <a:off x="3275856" y="-14288"/>
            <a:ext cx="2333625" cy="3228975"/>
          </a:xfrm>
          <a:prstGeom prst="rect">
            <a:avLst/>
          </a:prstGeom>
          <a:noFill/>
          <a:effectLst>
            <a:softEdge rad="635000"/>
          </a:effectLst>
        </p:spPr>
      </p:pic>
      <p:sp>
        <p:nvSpPr>
          <p:cNvPr id="7" name="Rectangle 6"/>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8" name="Rectangle 7"/>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2607507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path" presetSubtype="0" accel="50000" decel="50000" fill="hold" nodeType="clickEffect">
                                  <p:stCondLst>
                                    <p:cond delay="0"/>
                                  </p:stCondLst>
                                  <p:childTnLst>
                                    <p:animMotion origin="layout" path="M 2.5E-6 -2.94798E-6 L -0.00174 0.18451 " pathEditMode="relative" rAng="0" ptsTypes="AA">
                                      <p:cBhvr>
                                        <p:cTn id="6" dur="2000" fill="hold"/>
                                        <p:tgtEl>
                                          <p:spTgt spid="62468"/>
                                        </p:tgtEl>
                                        <p:attrNameLst>
                                          <p:attrName>ppt_x</p:attrName>
                                          <p:attrName>ppt_y</p:attrName>
                                        </p:attrNameLst>
                                      </p:cBhvr>
                                      <p:rCtr x="-8700" y="922500"/>
                                    </p:animMotion>
                                  </p:childTnLst>
                                </p:cTn>
                              </p:par>
                              <p:par>
                                <p:cTn id="7" presetID="3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anim calcmode="lin" valueType="num">
                                      <p:cBhvr>
                                        <p:cTn id="9" dur="1000" fill="hold"/>
                                        <p:tgtEl>
                                          <p:spTgt spid="7"/>
                                        </p:tgtEl>
                                        <p:attrNameLst>
                                          <p:attrName>ppt_w</p:attrName>
                                        </p:attrNameLst>
                                      </p:cBhvr>
                                      <p:tavLst>
                                        <p:tav tm="0">
                                          <p:val>
                                            <p:fltVal val="0"/>
                                          </p:val>
                                        </p:tav>
                                        <p:tav tm="100000">
                                          <p:val>
                                            <p:strVal val="#ppt_w"/>
                                          </p:val>
                                        </p:tav>
                                      </p:tavLst>
                                    </p:anim>
                                    <p:anim calcmode="lin" valueType="num">
                                      <p:cBhvr>
                                        <p:cTn id="10" dur="1000" fill="hold"/>
                                        <p:tgtEl>
                                          <p:spTgt spid="7"/>
                                        </p:tgtEl>
                                        <p:attrNameLst>
                                          <p:attrName>ppt_h</p:attrName>
                                        </p:attrNameLst>
                                      </p:cBhvr>
                                      <p:tavLst>
                                        <p:tav tm="0">
                                          <p:val>
                                            <p:fltVal val="0"/>
                                          </p:val>
                                        </p:tav>
                                        <p:tav tm="100000">
                                          <p:val>
                                            <p:strVal val="#ppt_h"/>
                                          </p:val>
                                        </p:tav>
                                      </p:tavLst>
                                    </p:anim>
                                    <p:anim calcmode="lin" valueType="num">
                                      <p:cBhvr>
                                        <p:cTn id="11" dur="1000" fill="hold"/>
                                        <p:tgtEl>
                                          <p:spTgt spid="7"/>
                                        </p:tgtEl>
                                        <p:attrNameLst>
                                          <p:attrName>style.rotation</p:attrName>
                                        </p:attrNameLst>
                                      </p:cBhvr>
                                      <p:tavLst>
                                        <p:tav tm="0">
                                          <p:val>
                                            <p:fltVal val="90"/>
                                          </p:val>
                                        </p:tav>
                                        <p:tav tm="100000">
                                          <p:val>
                                            <p:fltVal val="0"/>
                                          </p:val>
                                        </p:tav>
                                      </p:tavLst>
                                    </p:anim>
                                    <p:animEffect transition="in" filter="fade">
                                      <p:cBhvr>
                                        <p:cTn id="12" dur="1000"/>
                                        <p:tgtEl>
                                          <p:spTgt spid="7"/>
                                        </p:tgtEl>
                                      </p:cBhvr>
                                    </p:animEffect>
                                  </p:childTnLst>
                                </p:cTn>
                              </p:par>
                              <p:par>
                                <p:cTn id="13" presetID="3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p:cTn id="15" dur="1000" fill="hold"/>
                                        <p:tgtEl>
                                          <p:spTgt spid="8"/>
                                        </p:tgtEl>
                                        <p:attrNameLst>
                                          <p:attrName>ppt_w</p:attrName>
                                        </p:attrNameLst>
                                      </p:cBhvr>
                                      <p:tavLst>
                                        <p:tav tm="0">
                                          <p:val>
                                            <p:fltVal val="0"/>
                                          </p:val>
                                        </p:tav>
                                        <p:tav tm="100000">
                                          <p:val>
                                            <p:strVal val="#ppt_w"/>
                                          </p:val>
                                        </p:tav>
                                      </p:tavLst>
                                    </p:anim>
                                    <p:anim calcmode="lin" valueType="num">
                                      <p:cBhvr>
                                        <p:cTn id="16" dur="1000" fill="hold"/>
                                        <p:tgtEl>
                                          <p:spTgt spid="8"/>
                                        </p:tgtEl>
                                        <p:attrNameLst>
                                          <p:attrName>ppt_h</p:attrName>
                                        </p:attrNameLst>
                                      </p:cBhvr>
                                      <p:tavLst>
                                        <p:tav tm="0">
                                          <p:val>
                                            <p:fltVal val="0"/>
                                          </p:val>
                                        </p:tav>
                                        <p:tav tm="100000">
                                          <p:val>
                                            <p:strVal val="#ppt_h"/>
                                          </p:val>
                                        </p:tav>
                                      </p:tavLst>
                                    </p:anim>
                                    <p:anim calcmode="lin" valueType="num">
                                      <p:cBhvr>
                                        <p:cTn id="17" dur="1000" fill="hold"/>
                                        <p:tgtEl>
                                          <p:spTgt spid="8"/>
                                        </p:tgtEl>
                                        <p:attrNameLst>
                                          <p:attrName>style.rotation</p:attrName>
                                        </p:attrNameLst>
                                      </p:cBhvr>
                                      <p:tavLst>
                                        <p:tav tm="0">
                                          <p:val>
                                            <p:fltVal val="90"/>
                                          </p:val>
                                        </p:tav>
                                        <p:tav tm="100000">
                                          <p:val>
                                            <p:fltVal val="0"/>
                                          </p:val>
                                        </p:tav>
                                      </p:tavLst>
                                    </p:anim>
                                    <p:animEffect transition="in" filter="fade">
                                      <p:cBhvr>
                                        <p:cTn id="18"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Espace réservé du contenu 6"/>
          <p:cNvGraphicFramePr>
            <a:graphicFrameLocks noGrp="1"/>
          </p:cNvGraphicFramePr>
          <p:nvPr>
            <p:ph idx="1"/>
            <p:extLst>
              <p:ext uri="{D42A27DB-BD31-4B8C-83A1-F6EECF244321}">
                <p14:modId xmlns:p14="http://schemas.microsoft.com/office/powerpoint/2010/main" val="1402343035"/>
              </p:ext>
            </p:extLst>
          </p:nvPr>
        </p:nvGraphicFramePr>
        <p:xfrm>
          <a:off x="539552" y="2564904"/>
          <a:ext cx="8147248" cy="3561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4" name="Picture 9" descr="http://www.infos-entreprises.be/sites/default/files/styles/medium/public/onss.jpg?itok=CviCLW8I"/>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08175" y="908050"/>
            <a:ext cx="4718050"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318988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Espace réservé du contenu 7"/>
          <p:cNvGraphicFramePr>
            <a:graphicFrameLocks noGrp="1"/>
          </p:cNvGraphicFramePr>
          <p:nvPr>
            <p:ph idx="1"/>
            <p:extLst>
              <p:ext uri="{D42A27DB-BD31-4B8C-83A1-F6EECF244321}">
                <p14:modId xmlns:p14="http://schemas.microsoft.com/office/powerpoint/2010/main" val="359997490"/>
              </p:ext>
            </p:extLst>
          </p:nvPr>
        </p:nvGraphicFramePr>
        <p:xfrm>
          <a:off x="457199" y="2132856"/>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re 1"/>
          <p:cNvSpPr>
            <a:spLocks noGrp="1"/>
          </p:cNvSpPr>
          <p:nvPr>
            <p:ph type="title"/>
          </p:nvPr>
        </p:nvSpPr>
        <p:spPr>
          <a:xfrm>
            <a:off x="457200" y="549275"/>
            <a:ext cx="8229600" cy="1295400"/>
          </a:xfrm>
          <a:solidFill>
            <a:schemeClr val="bg1"/>
          </a:solidFill>
          <a:ln>
            <a:solidFill>
              <a:schemeClr val="tx2">
                <a:lumMod val="40000"/>
                <a:lumOff val="60000"/>
              </a:schemeClr>
            </a:solidFill>
          </a:ln>
        </p:spPr>
        <p:txBody>
          <a:bodyPr>
            <a:normAutofit/>
          </a:bodyPr>
          <a:lstStyle/>
          <a:p>
            <a:pPr eaLnBrk="1" hangingPunct="1">
              <a:defRPr/>
            </a:pPr>
            <a:r>
              <a:rPr lang="fr-BE" altLang="fr-FR" sz="3200" dirty="0"/>
              <a:t>Ces cotisations sont redistribuées entre les </a:t>
            </a:r>
            <a:r>
              <a:rPr lang="fr-BE" altLang="fr-FR" sz="3200" b="1" dirty="0">
                <a:solidFill>
                  <a:schemeClr val="tx2"/>
                </a:solidFill>
              </a:rPr>
              <a:t>6 piliers </a:t>
            </a:r>
            <a:r>
              <a:rPr lang="fr-BE" altLang="fr-FR" sz="3200" dirty="0"/>
              <a:t>de la sécurité sociale:</a:t>
            </a:r>
          </a:p>
        </p:txBody>
      </p:sp>
      <p:sp>
        <p:nvSpPr>
          <p:cNvPr id="7" name="Rectangle 6"/>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419918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7D82005E-4AF4-468A-909B-8FD5ADDA3B8E}"/>
                                            </p:graphicEl>
                                          </p:spTgt>
                                        </p:tgtEl>
                                        <p:attrNameLst>
                                          <p:attrName>style.visibility</p:attrName>
                                        </p:attrNameLst>
                                      </p:cBhvr>
                                      <p:to>
                                        <p:strVal val="visible"/>
                                      </p:to>
                                    </p:set>
                                    <p:animEffect transition="in" filter="fade">
                                      <p:cBhvr>
                                        <p:cTn id="7" dur="2000"/>
                                        <p:tgtEl>
                                          <p:spTgt spid="8">
                                            <p:graphicEl>
                                              <a:dgm id="{7D82005E-4AF4-468A-909B-8FD5ADDA3B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641791BC-170C-4F45-B0C7-96E98DACB28E}"/>
                                            </p:graphicEl>
                                          </p:spTgt>
                                        </p:tgtEl>
                                        <p:attrNameLst>
                                          <p:attrName>style.visibility</p:attrName>
                                        </p:attrNameLst>
                                      </p:cBhvr>
                                      <p:to>
                                        <p:strVal val="visible"/>
                                      </p:to>
                                    </p:set>
                                    <p:animEffect transition="in" filter="fade">
                                      <p:cBhvr>
                                        <p:cTn id="12" dur="2000"/>
                                        <p:tgtEl>
                                          <p:spTgt spid="8">
                                            <p:graphicEl>
                                              <a:dgm id="{641791BC-170C-4F45-B0C7-96E98DACB28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BE29A28E-C702-47B6-851F-8590AFB9015F}"/>
                                            </p:graphicEl>
                                          </p:spTgt>
                                        </p:tgtEl>
                                        <p:attrNameLst>
                                          <p:attrName>style.visibility</p:attrName>
                                        </p:attrNameLst>
                                      </p:cBhvr>
                                      <p:to>
                                        <p:strVal val="visible"/>
                                      </p:to>
                                    </p:set>
                                    <p:animEffect transition="in" filter="fade">
                                      <p:cBhvr>
                                        <p:cTn id="17" dur="2000"/>
                                        <p:tgtEl>
                                          <p:spTgt spid="8">
                                            <p:graphicEl>
                                              <a:dgm id="{BE29A28E-C702-47B6-851F-8590AFB901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D71D0EC1-11E9-40E8-9329-ABF4D7157EB8}"/>
                                            </p:graphicEl>
                                          </p:spTgt>
                                        </p:tgtEl>
                                        <p:attrNameLst>
                                          <p:attrName>style.visibility</p:attrName>
                                        </p:attrNameLst>
                                      </p:cBhvr>
                                      <p:to>
                                        <p:strVal val="visible"/>
                                      </p:to>
                                    </p:set>
                                    <p:animEffect transition="in" filter="fade">
                                      <p:cBhvr>
                                        <p:cTn id="22" dur="2000"/>
                                        <p:tgtEl>
                                          <p:spTgt spid="8">
                                            <p:graphicEl>
                                              <a:dgm id="{D71D0EC1-11E9-40E8-9329-ABF4D7157EB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C015E75D-F046-490F-95D9-2407B58A3531}"/>
                                            </p:graphicEl>
                                          </p:spTgt>
                                        </p:tgtEl>
                                        <p:attrNameLst>
                                          <p:attrName>style.visibility</p:attrName>
                                        </p:attrNameLst>
                                      </p:cBhvr>
                                      <p:to>
                                        <p:strVal val="visible"/>
                                      </p:to>
                                    </p:set>
                                    <p:animEffect transition="in" filter="fade">
                                      <p:cBhvr>
                                        <p:cTn id="27" dur="2000"/>
                                        <p:tgtEl>
                                          <p:spTgt spid="8">
                                            <p:graphicEl>
                                              <a:dgm id="{C015E75D-F046-490F-95D9-2407B58A353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6BABC899-BBD8-45DE-8941-A27FCFA72C15}"/>
                                            </p:graphicEl>
                                          </p:spTgt>
                                        </p:tgtEl>
                                        <p:attrNameLst>
                                          <p:attrName>style.visibility</p:attrName>
                                        </p:attrNameLst>
                                      </p:cBhvr>
                                      <p:to>
                                        <p:strVal val="visible"/>
                                      </p:to>
                                    </p:set>
                                    <p:animEffect transition="in" filter="fade">
                                      <p:cBhvr>
                                        <p:cTn id="32" dur="2000"/>
                                        <p:tgtEl>
                                          <p:spTgt spid="8">
                                            <p:graphicEl>
                                              <a:dgm id="{6BABC899-BBD8-45DE-8941-A27FCFA72C15}"/>
                                            </p:graphicEl>
                                          </p:spTgt>
                                        </p:tgtEl>
                                      </p:cBhvr>
                                    </p:animEffect>
                                  </p:childTnLst>
                                </p:cTn>
                              </p:par>
                              <p:par>
                                <p:cTn id="33" presetID="31" presetClass="entr" presetSubtype="0" fill="hold" grpId="0" nodeType="with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p:cTn id="35" dur="1000" fill="hold"/>
                                        <p:tgtEl>
                                          <p:spTgt spid="7"/>
                                        </p:tgtEl>
                                        <p:attrNameLst>
                                          <p:attrName>ppt_w</p:attrName>
                                        </p:attrNameLst>
                                      </p:cBhvr>
                                      <p:tavLst>
                                        <p:tav tm="0">
                                          <p:val>
                                            <p:fltVal val="0"/>
                                          </p:val>
                                        </p:tav>
                                        <p:tav tm="100000">
                                          <p:val>
                                            <p:strVal val="#ppt_w"/>
                                          </p:val>
                                        </p:tav>
                                      </p:tavLst>
                                    </p:anim>
                                    <p:anim calcmode="lin" valueType="num">
                                      <p:cBhvr>
                                        <p:cTn id="36" dur="1000" fill="hold"/>
                                        <p:tgtEl>
                                          <p:spTgt spid="7"/>
                                        </p:tgtEl>
                                        <p:attrNameLst>
                                          <p:attrName>ppt_h</p:attrName>
                                        </p:attrNameLst>
                                      </p:cBhvr>
                                      <p:tavLst>
                                        <p:tav tm="0">
                                          <p:val>
                                            <p:fltVal val="0"/>
                                          </p:val>
                                        </p:tav>
                                        <p:tav tm="100000">
                                          <p:val>
                                            <p:strVal val="#ppt_h"/>
                                          </p:val>
                                        </p:tav>
                                      </p:tavLst>
                                    </p:anim>
                                    <p:anim calcmode="lin" valueType="num">
                                      <p:cBhvr>
                                        <p:cTn id="37" dur="1000" fill="hold"/>
                                        <p:tgtEl>
                                          <p:spTgt spid="7"/>
                                        </p:tgtEl>
                                        <p:attrNameLst>
                                          <p:attrName>style.rotation</p:attrName>
                                        </p:attrNameLst>
                                      </p:cBhvr>
                                      <p:tavLst>
                                        <p:tav tm="0">
                                          <p:val>
                                            <p:fltVal val="90"/>
                                          </p:val>
                                        </p:tav>
                                        <p:tav tm="100000">
                                          <p:val>
                                            <p:fltVal val="0"/>
                                          </p:val>
                                        </p:tav>
                                      </p:tavLst>
                                    </p:anim>
                                    <p:animEffect transition="in" filter="fade">
                                      <p:cBhvr>
                                        <p:cTn id="38" dur="1000"/>
                                        <p:tgtEl>
                                          <p:spTgt spid="7"/>
                                        </p:tgtEl>
                                      </p:cBhvr>
                                    </p:animEffect>
                                  </p:childTnLst>
                                </p:cTn>
                              </p:par>
                              <p:par>
                                <p:cTn id="39" presetID="31"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p:cTn id="41" dur="1000" fill="hold"/>
                                        <p:tgtEl>
                                          <p:spTgt spid="9"/>
                                        </p:tgtEl>
                                        <p:attrNameLst>
                                          <p:attrName>ppt_w</p:attrName>
                                        </p:attrNameLst>
                                      </p:cBhvr>
                                      <p:tavLst>
                                        <p:tav tm="0">
                                          <p:val>
                                            <p:fltVal val="0"/>
                                          </p:val>
                                        </p:tav>
                                        <p:tav tm="100000">
                                          <p:val>
                                            <p:strVal val="#ppt_w"/>
                                          </p:val>
                                        </p:tav>
                                      </p:tavLst>
                                    </p:anim>
                                    <p:anim calcmode="lin" valueType="num">
                                      <p:cBhvr>
                                        <p:cTn id="42" dur="1000" fill="hold"/>
                                        <p:tgtEl>
                                          <p:spTgt spid="9"/>
                                        </p:tgtEl>
                                        <p:attrNameLst>
                                          <p:attrName>ppt_h</p:attrName>
                                        </p:attrNameLst>
                                      </p:cBhvr>
                                      <p:tavLst>
                                        <p:tav tm="0">
                                          <p:val>
                                            <p:fltVal val="0"/>
                                          </p:val>
                                        </p:tav>
                                        <p:tav tm="100000">
                                          <p:val>
                                            <p:strVal val="#ppt_h"/>
                                          </p:val>
                                        </p:tav>
                                      </p:tavLst>
                                    </p:anim>
                                    <p:anim calcmode="lin" valueType="num">
                                      <p:cBhvr>
                                        <p:cTn id="43" dur="1000" fill="hold"/>
                                        <p:tgtEl>
                                          <p:spTgt spid="9"/>
                                        </p:tgtEl>
                                        <p:attrNameLst>
                                          <p:attrName>style.rotation</p:attrName>
                                        </p:attrNameLst>
                                      </p:cBhvr>
                                      <p:tavLst>
                                        <p:tav tm="0">
                                          <p:val>
                                            <p:fltVal val="90"/>
                                          </p:val>
                                        </p:tav>
                                        <p:tav tm="100000">
                                          <p:val>
                                            <p:fltVal val="0"/>
                                          </p:val>
                                        </p:tav>
                                      </p:tavLst>
                                    </p:anim>
                                    <p:animEffect transition="in" filter="fade">
                                      <p:cBhvr>
                                        <p:cTn id="44"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P spid="7" grpId="0" animBg="1"/>
      <p:bldP spid="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re 6"/>
          <p:cNvSpPr txBox="1">
            <a:spLocks/>
          </p:cNvSpPr>
          <p:nvPr/>
        </p:nvSpPr>
        <p:spPr bwMode="auto">
          <a:xfrm>
            <a:off x="323850" y="274638"/>
            <a:ext cx="8280400" cy="2506662"/>
          </a:xfrm>
          <a:prstGeom prst="rect">
            <a:avLst/>
          </a:prstGeom>
          <a:noFill/>
          <a:ln w="9525">
            <a:solidFill>
              <a:schemeClr val="accent1"/>
            </a:solidFill>
            <a:miter lim="800000"/>
            <a:headEnd/>
            <a:tailEnd/>
          </a:ln>
        </p:spPr>
        <p:txBody>
          <a:bodyPr anchor="ctr"/>
          <a:lstStyle/>
          <a:p>
            <a:pPr algn="ctr" eaLnBrk="0" hangingPunct="0">
              <a:defRPr/>
            </a:pPr>
            <a:r>
              <a:rPr lang="fr-BE" sz="4400" dirty="0">
                <a:latin typeface="+mj-lt"/>
                <a:ea typeface="+mj-ea"/>
                <a:cs typeface="+mj-cs"/>
              </a:rPr>
              <a:t/>
            </a:r>
            <a:br>
              <a:rPr lang="fr-BE" sz="4400" dirty="0">
                <a:latin typeface="+mj-lt"/>
                <a:ea typeface="+mj-ea"/>
                <a:cs typeface="+mj-cs"/>
              </a:rPr>
            </a:br>
            <a:r>
              <a:rPr lang="fr-BE" sz="3200" dirty="0">
                <a:latin typeface="+mj-lt"/>
                <a:ea typeface="+mj-ea"/>
                <a:cs typeface="+mj-cs"/>
              </a:rPr>
              <a:t>Chaque branche de la sécurité sociale est gérée par un organisme de gestion différent :</a:t>
            </a:r>
          </a:p>
        </p:txBody>
      </p:sp>
      <p:sp>
        <p:nvSpPr>
          <p:cNvPr id="9" name="Rectangle à coins arrondis 8"/>
          <p:cNvSpPr/>
          <p:nvPr/>
        </p:nvSpPr>
        <p:spPr>
          <a:xfrm>
            <a:off x="410466" y="3340123"/>
            <a:ext cx="1892300" cy="1303338"/>
          </a:xfrm>
          <a:prstGeom prst="roundRect">
            <a:avLst/>
          </a:prstGeom>
          <a:blipFill rotWithShape="0">
            <a:blip r:embed="rId3" cstate="print"/>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1" name="Rectangle à coins arrondis 10"/>
          <p:cNvSpPr/>
          <p:nvPr/>
        </p:nvSpPr>
        <p:spPr>
          <a:xfrm>
            <a:off x="6660232" y="3212307"/>
            <a:ext cx="1892300" cy="1304925"/>
          </a:xfrm>
          <a:prstGeom prst="roundRect">
            <a:avLst/>
          </a:prstGeom>
          <a:blipFill rotWithShape="0">
            <a:blip r:embed="rId4" cstate="print"/>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pic>
        <p:nvPicPr>
          <p:cNvPr id="2" name="Espace réservé du contenu 1"/>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3286293" y="3126411"/>
            <a:ext cx="2016125" cy="1134070"/>
          </a:xfrm>
          <a:prstGeom prst="roundRect">
            <a:avLst>
              <a:gd name="adj" fmla="val 10000"/>
            </a:avLst>
          </a:prstGeom>
          <a:blipFill rotWithShape="0">
            <a:blip r:embed="rId6" cstate="prin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pic>
      <p:sp>
        <p:nvSpPr>
          <p:cNvPr id="12" name="Rectangle 11"/>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13" name="Rectangle 12"/>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3" name="Imag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9157" y="5033709"/>
            <a:ext cx="1524132" cy="1074513"/>
          </a:xfrm>
          <a:prstGeom prst="rect">
            <a:avLst/>
          </a:prstGeom>
        </p:spPr>
      </p:pic>
      <p:pic>
        <p:nvPicPr>
          <p:cNvPr id="4" name="Image 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152679" y="4725144"/>
            <a:ext cx="2283352" cy="1184489"/>
          </a:xfrm>
          <a:prstGeom prst="rect">
            <a:avLst/>
          </a:prstGeom>
        </p:spPr>
      </p:pic>
      <p:pic>
        <p:nvPicPr>
          <p:cNvPr id="5" name="Image 4"/>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444208" y="4761749"/>
            <a:ext cx="1446906" cy="1446906"/>
          </a:xfrm>
          <a:prstGeom prst="rect">
            <a:avLst/>
          </a:prstGeom>
        </p:spPr>
      </p:pic>
    </p:spTree>
    <p:extLst>
      <p:ext uri="{BB962C8B-B14F-4D97-AF65-F5344CB8AC3E}">
        <p14:creationId xmlns:p14="http://schemas.microsoft.com/office/powerpoint/2010/main" val="188750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fltVal val="0"/>
                                          </p:val>
                                        </p:tav>
                                        <p:tav tm="100000">
                                          <p:val>
                                            <p:strVal val="#ppt_w"/>
                                          </p:val>
                                        </p:tav>
                                      </p:tavLst>
                                    </p:anim>
                                    <p:anim calcmode="lin" valueType="num">
                                      <p:cBhvr>
                                        <p:cTn id="8" dur="1000" fill="hold"/>
                                        <p:tgtEl>
                                          <p:spTgt spid="12"/>
                                        </p:tgtEl>
                                        <p:attrNameLst>
                                          <p:attrName>ppt_h</p:attrName>
                                        </p:attrNameLst>
                                      </p:cBhvr>
                                      <p:tavLst>
                                        <p:tav tm="0">
                                          <p:val>
                                            <p:fltVal val="0"/>
                                          </p:val>
                                        </p:tav>
                                        <p:tav tm="100000">
                                          <p:val>
                                            <p:strVal val="#ppt_h"/>
                                          </p:val>
                                        </p:tav>
                                      </p:tavLst>
                                    </p:anim>
                                    <p:anim calcmode="lin" valueType="num">
                                      <p:cBhvr>
                                        <p:cTn id="9" dur="1000" fill="hold"/>
                                        <p:tgtEl>
                                          <p:spTgt spid="12"/>
                                        </p:tgtEl>
                                        <p:attrNameLst>
                                          <p:attrName>style.rotation</p:attrName>
                                        </p:attrNameLst>
                                      </p:cBhvr>
                                      <p:tavLst>
                                        <p:tav tm="0">
                                          <p:val>
                                            <p:fltVal val="90"/>
                                          </p:val>
                                        </p:tav>
                                        <p:tav tm="100000">
                                          <p:val>
                                            <p:fltVal val="0"/>
                                          </p:val>
                                        </p:tav>
                                      </p:tavLst>
                                    </p:anim>
                                    <p:animEffect transition="in" filter="fade">
                                      <p:cBhvr>
                                        <p:cTn id="10" dur="1000"/>
                                        <p:tgtEl>
                                          <p:spTgt spid="12"/>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p:cTn id="13" dur="1000" fill="hold"/>
                                        <p:tgtEl>
                                          <p:spTgt spid="13"/>
                                        </p:tgtEl>
                                        <p:attrNameLst>
                                          <p:attrName>ppt_w</p:attrName>
                                        </p:attrNameLst>
                                      </p:cBhvr>
                                      <p:tavLst>
                                        <p:tav tm="0">
                                          <p:val>
                                            <p:fltVal val="0"/>
                                          </p:val>
                                        </p:tav>
                                        <p:tav tm="100000">
                                          <p:val>
                                            <p:strVal val="#ppt_w"/>
                                          </p:val>
                                        </p:tav>
                                      </p:tavLst>
                                    </p:anim>
                                    <p:anim calcmode="lin" valueType="num">
                                      <p:cBhvr>
                                        <p:cTn id="14" dur="1000" fill="hold"/>
                                        <p:tgtEl>
                                          <p:spTgt spid="13"/>
                                        </p:tgtEl>
                                        <p:attrNameLst>
                                          <p:attrName>ppt_h</p:attrName>
                                        </p:attrNameLst>
                                      </p:cBhvr>
                                      <p:tavLst>
                                        <p:tav tm="0">
                                          <p:val>
                                            <p:fltVal val="0"/>
                                          </p:val>
                                        </p:tav>
                                        <p:tav tm="100000">
                                          <p:val>
                                            <p:strVal val="#ppt_h"/>
                                          </p:val>
                                        </p:tav>
                                      </p:tavLst>
                                    </p:anim>
                                    <p:anim calcmode="lin" valueType="num">
                                      <p:cBhvr>
                                        <p:cTn id="15" dur="1000" fill="hold"/>
                                        <p:tgtEl>
                                          <p:spTgt spid="13"/>
                                        </p:tgtEl>
                                        <p:attrNameLst>
                                          <p:attrName>style.rotation</p:attrName>
                                        </p:attrNameLst>
                                      </p:cBhvr>
                                      <p:tavLst>
                                        <p:tav tm="0">
                                          <p:val>
                                            <p:fltVal val="90"/>
                                          </p:val>
                                        </p:tav>
                                        <p:tav tm="100000">
                                          <p:val>
                                            <p:fltVal val="0"/>
                                          </p:val>
                                        </p:tav>
                                      </p:tavLst>
                                    </p:anim>
                                    <p:animEffect transition="in" filter="fade">
                                      <p:cBhvr>
                                        <p:cTn id="16"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Espace réservé du contenu 7"/>
          <p:cNvGraphicFramePr>
            <a:graphicFrameLocks noGrp="1"/>
          </p:cNvGraphicFramePr>
          <p:nvPr>
            <p:ph idx="1"/>
          </p:nvPr>
        </p:nvGraphicFramePr>
        <p:xfrm>
          <a:off x="539750" y="1916832"/>
          <a:ext cx="8147050" cy="42093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655" name="Titre 8"/>
          <p:cNvSpPr>
            <a:spLocks noGrp="1"/>
          </p:cNvSpPr>
          <p:nvPr>
            <p:ph type="title"/>
          </p:nvPr>
        </p:nvSpPr>
        <p:spPr/>
        <p:txBody>
          <a:bodyPr/>
          <a:lstStyle/>
          <a:p>
            <a:pPr eaLnBrk="1" hangingPunct="1"/>
            <a:endParaRPr lang="fr-BE"/>
          </a:p>
        </p:txBody>
      </p:sp>
      <p:sp>
        <p:nvSpPr>
          <p:cNvPr id="6" name="Rectangle 5"/>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7" name="Rectangle 6"/>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2" name="Image 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809934" y="2226184"/>
            <a:ext cx="1698170" cy="1197210"/>
          </a:xfrm>
          <a:prstGeom prst="rect">
            <a:avLst/>
          </a:prstGeom>
        </p:spPr>
      </p:pic>
    </p:spTree>
    <p:extLst>
      <p:ext uri="{BB962C8B-B14F-4D97-AF65-F5344CB8AC3E}">
        <p14:creationId xmlns:p14="http://schemas.microsoft.com/office/powerpoint/2010/main" val="2526768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A929634-AF45-45C5-B57B-BC4B8392797A}"/>
                                            </p:graphicEl>
                                          </p:spTgt>
                                        </p:tgtEl>
                                        <p:attrNameLst>
                                          <p:attrName>style.visibility</p:attrName>
                                        </p:attrNameLst>
                                      </p:cBhvr>
                                      <p:to>
                                        <p:strVal val="visible"/>
                                      </p:to>
                                    </p:set>
                                    <p:animEffect transition="in" filter="fade">
                                      <p:cBhvr>
                                        <p:cTn id="7" dur="2000"/>
                                        <p:tgtEl>
                                          <p:spTgt spid="8">
                                            <p:graphicEl>
                                              <a:dgm id="{6A929634-AF45-45C5-B57B-BC4B8392797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F033B47C-E9FB-47B0-B6DA-DF080C750081}"/>
                                            </p:graphicEl>
                                          </p:spTgt>
                                        </p:tgtEl>
                                        <p:attrNameLst>
                                          <p:attrName>style.visibility</p:attrName>
                                        </p:attrNameLst>
                                      </p:cBhvr>
                                      <p:to>
                                        <p:strVal val="visible"/>
                                      </p:to>
                                    </p:set>
                                    <p:animEffect transition="in" filter="fade">
                                      <p:cBhvr>
                                        <p:cTn id="12" dur="2000"/>
                                        <p:tgtEl>
                                          <p:spTgt spid="8">
                                            <p:graphicEl>
                                              <a:dgm id="{F033B47C-E9FB-47B0-B6DA-DF080C75008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1F5AF201-13CC-48A9-B0AD-657C0ED3B054}"/>
                                            </p:graphicEl>
                                          </p:spTgt>
                                        </p:tgtEl>
                                        <p:attrNameLst>
                                          <p:attrName>style.visibility</p:attrName>
                                        </p:attrNameLst>
                                      </p:cBhvr>
                                      <p:to>
                                        <p:strVal val="visible"/>
                                      </p:to>
                                    </p:set>
                                    <p:animEffect transition="in" filter="fade">
                                      <p:cBhvr>
                                        <p:cTn id="15" dur="2000"/>
                                        <p:tgtEl>
                                          <p:spTgt spid="8">
                                            <p:graphicEl>
                                              <a:dgm id="{1F5AF201-13CC-48A9-B0AD-657C0ED3B05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8668FE69-8C4C-4EC5-819F-B21D498AD6D5}"/>
                                            </p:graphicEl>
                                          </p:spTgt>
                                        </p:tgtEl>
                                        <p:attrNameLst>
                                          <p:attrName>style.visibility</p:attrName>
                                        </p:attrNameLst>
                                      </p:cBhvr>
                                      <p:to>
                                        <p:strVal val="visible"/>
                                      </p:to>
                                    </p:set>
                                    <p:animEffect transition="in" filter="fade">
                                      <p:cBhvr>
                                        <p:cTn id="20" dur="2000"/>
                                        <p:tgtEl>
                                          <p:spTgt spid="8">
                                            <p:graphicEl>
                                              <a:dgm id="{8668FE69-8C4C-4EC5-819F-B21D498AD6D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92D9A4C5-1AD1-4765-AB43-63DA5E4B9289}"/>
                                            </p:graphicEl>
                                          </p:spTgt>
                                        </p:tgtEl>
                                        <p:attrNameLst>
                                          <p:attrName>style.visibility</p:attrName>
                                        </p:attrNameLst>
                                      </p:cBhvr>
                                      <p:to>
                                        <p:strVal val="visible"/>
                                      </p:to>
                                    </p:set>
                                    <p:animEffect transition="in" filter="fade">
                                      <p:cBhvr>
                                        <p:cTn id="23" dur="2000"/>
                                        <p:tgtEl>
                                          <p:spTgt spid="8">
                                            <p:graphicEl>
                                              <a:dgm id="{92D9A4C5-1AD1-4765-AB43-63DA5E4B928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2A990D34-6DB3-405B-A173-4FBCBAFC6065}"/>
                                            </p:graphicEl>
                                          </p:spTgt>
                                        </p:tgtEl>
                                        <p:attrNameLst>
                                          <p:attrName>style.visibility</p:attrName>
                                        </p:attrNameLst>
                                      </p:cBhvr>
                                      <p:to>
                                        <p:strVal val="visible"/>
                                      </p:to>
                                    </p:set>
                                    <p:animEffect transition="in" filter="fade">
                                      <p:cBhvr>
                                        <p:cTn id="28" dur="2000"/>
                                        <p:tgtEl>
                                          <p:spTgt spid="8">
                                            <p:graphicEl>
                                              <a:dgm id="{2A990D34-6DB3-405B-A173-4FBCBAFC606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A52BD1F3-8388-4DD9-9AB1-9A2C2A16EFEA}"/>
                                            </p:graphicEl>
                                          </p:spTgt>
                                        </p:tgtEl>
                                        <p:attrNameLst>
                                          <p:attrName>style.visibility</p:attrName>
                                        </p:attrNameLst>
                                      </p:cBhvr>
                                      <p:to>
                                        <p:strVal val="visible"/>
                                      </p:to>
                                    </p:set>
                                    <p:animEffect transition="in" filter="fade">
                                      <p:cBhvr>
                                        <p:cTn id="31" dur="2000"/>
                                        <p:tgtEl>
                                          <p:spTgt spid="8">
                                            <p:graphicEl>
                                              <a:dgm id="{A52BD1F3-8388-4DD9-9AB1-9A2C2A16EFEA}"/>
                                            </p:graphicEl>
                                          </p:spTgt>
                                        </p:tgtEl>
                                      </p:cBhvr>
                                    </p:animEffect>
                                  </p:childTnLst>
                                </p:cTn>
                              </p:par>
                              <p:par>
                                <p:cTn id="32" presetID="31" presetClass="entr" presetSubtype="0" fill="hold" grpId="0" nodeType="withEffect">
                                  <p:stCondLst>
                                    <p:cond delay="0"/>
                                  </p:stCondLst>
                                  <p:childTnLst>
                                    <p:set>
                                      <p:cBhvr>
                                        <p:cTn id="33" dur="1" fill="hold">
                                          <p:stCondLst>
                                            <p:cond delay="0"/>
                                          </p:stCondLst>
                                        </p:cTn>
                                        <p:tgtEl>
                                          <p:spTgt spid="6"/>
                                        </p:tgtEl>
                                        <p:attrNameLst>
                                          <p:attrName>style.visibility</p:attrName>
                                        </p:attrNameLst>
                                      </p:cBhvr>
                                      <p:to>
                                        <p:strVal val="visible"/>
                                      </p:to>
                                    </p:set>
                                    <p:anim calcmode="lin" valueType="num">
                                      <p:cBhvr>
                                        <p:cTn id="34" dur="1000" fill="hold"/>
                                        <p:tgtEl>
                                          <p:spTgt spid="6"/>
                                        </p:tgtEl>
                                        <p:attrNameLst>
                                          <p:attrName>ppt_w</p:attrName>
                                        </p:attrNameLst>
                                      </p:cBhvr>
                                      <p:tavLst>
                                        <p:tav tm="0">
                                          <p:val>
                                            <p:fltVal val="0"/>
                                          </p:val>
                                        </p:tav>
                                        <p:tav tm="100000">
                                          <p:val>
                                            <p:strVal val="#ppt_w"/>
                                          </p:val>
                                        </p:tav>
                                      </p:tavLst>
                                    </p:anim>
                                    <p:anim calcmode="lin" valueType="num">
                                      <p:cBhvr>
                                        <p:cTn id="35" dur="1000" fill="hold"/>
                                        <p:tgtEl>
                                          <p:spTgt spid="6"/>
                                        </p:tgtEl>
                                        <p:attrNameLst>
                                          <p:attrName>ppt_h</p:attrName>
                                        </p:attrNameLst>
                                      </p:cBhvr>
                                      <p:tavLst>
                                        <p:tav tm="0">
                                          <p:val>
                                            <p:fltVal val="0"/>
                                          </p:val>
                                        </p:tav>
                                        <p:tav tm="100000">
                                          <p:val>
                                            <p:strVal val="#ppt_h"/>
                                          </p:val>
                                        </p:tav>
                                      </p:tavLst>
                                    </p:anim>
                                    <p:anim calcmode="lin" valueType="num">
                                      <p:cBhvr>
                                        <p:cTn id="36" dur="1000" fill="hold"/>
                                        <p:tgtEl>
                                          <p:spTgt spid="6"/>
                                        </p:tgtEl>
                                        <p:attrNameLst>
                                          <p:attrName>style.rotation</p:attrName>
                                        </p:attrNameLst>
                                      </p:cBhvr>
                                      <p:tavLst>
                                        <p:tav tm="0">
                                          <p:val>
                                            <p:fltVal val="90"/>
                                          </p:val>
                                        </p:tav>
                                        <p:tav tm="100000">
                                          <p:val>
                                            <p:fltVal val="0"/>
                                          </p:val>
                                        </p:tav>
                                      </p:tavLst>
                                    </p:anim>
                                    <p:animEffect transition="in" filter="fade">
                                      <p:cBhvr>
                                        <p:cTn id="37" dur="1000"/>
                                        <p:tgtEl>
                                          <p:spTgt spid="6"/>
                                        </p:tgtEl>
                                      </p:cBhvr>
                                    </p:animEffect>
                                  </p:childTnLst>
                                </p:cTn>
                              </p:par>
                              <p:par>
                                <p:cTn id="38" presetID="31" presetClass="entr" presetSubtype="0" fill="hold" grpId="0" nodeType="withEffect">
                                  <p:stCondLst>
                                    <p:cond delay="0"/>
                                  </p:stCondLst>
                                  <p:childTnLst>
                                    <p:set>
                                      <p:cBhvr>
                                        <p:cTn id="39" dur="1" fill="hold">
                                          <p:stCondLst>
                                            <p:cond delay="0"/>
                                          </p:stCondLst>
                                        </p:cTn>
                                        <p:tgtEl>
                                          <p:spTgt spid="7"/>
                                        </p:tgtEl>
                                        <p:attrNameLst>
                                          <p:attrName>style.visibility</p:attrName>
                                        </p:attrNameLst>
                                      </p:cBhvr>
                                      <p:to>
                                        <p:strVal val="visible"/>
                                      </p:to>
                                    </p:set>
                                    <p:anim calcmode="lin" valueType="num">
                                      <p:cBhvr>
                                        <p:cTn id="40" dur="1000" fill="hold"/>
                                        <p:tgtEl>
                                          <p:spTgt spid="7"/>
                                        </p:tgtEl>
                                        <p:attrNameLst>
                                          <p:attrName>ppt_w</p:attrName>
                                        </p:attrNameLst>
                                      </p:cBhvr>
                                      <p:tavLst>
                                        <p:tav tm="0">
                                          <p:val>
                                            <p:fltVal val="0"/>
                                          </p:val>
                                        </p:tav>
                                        <p:tav tm="100000">
                                          <p:val>
                                            <p:strVal val="#ppt_w"/>
                                          </p:val>
                                        </p:tav>
                                      </p:tavLst>
                                    </p:anim>
                                    <p:anim calcmode="lin" valueType="num">
                                      <p:cBhvr>
                                        <p:cTn id="41" dur="1000" fill="hold"/>
                                        <p:tgtEl>
                                          <p:spTgt spid="7"/>
                                        </p:tgtEl>
                                        <p:attrNameLst>
                                          <p:attrName>ppt_h</p:attrName>
                                        </p:attrNameLst>
                                      </p:cBhvr>
                                      <p:tavLst>
                                        <p:tav tm="0">
                                          <p:val>
                                            <p:fltVal val="0"/>
                                          </p:val>
                                        </p:tav>
                                        <p:tav tm="100000">
                                          <p:val>
                                            <p:strVal val="#ppt_h"/>
                                          </p:val>
                                        </p:tav>
                                      </p:tavLst>
                                    </p:anim>
                                    <p:anim calcmode="lin" valueType="num">
                                      <p:cBhvr>
                                        <p:cTn id="42" dur="1000" fill="hold"/>
                                        <p:tgtEl>
                                          <p:spTgt spid="7"/>
                                        </p:tgtEl>
                                        <p:attrNameLst>
                                          <p:attrName>style.rotation</p:attrName>
                                        </p:attrNameLst>
                                      </p:cBhvr>
                                      <p:tavLst>
                                        <p:tav tm="0">
                                          <p:val>
                                            <p:fltVal val="90"/>
                                          </p:val>
                                        </p:tav>
                                        <p:tav tm="100000">
                                          <p:val>
                                            <p:fltVal val="0"/>
                                          </p:val>
                                        </p:tav>
                                      </p:tavLst>
                                    </p:anim>
                                    <p:animEffect transition="in" filter="fade">
                                      <p:cBhvr>
                                        <p:cTn id="43"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P spid="6" grpId="0" animBg="1"/>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Espace réservé du contenu 5"/>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8679" name="Titre 6"/>
          <p:cNvSpPr>
            <a:spLocks noGrp="1"/>
          </p:cNvSpPr>
          <p:nvPr>
            <p:ph type="title"/>
          </p:nvPr>
        </p:nvSpPr>
        <p:spPr/>
        <p:txBody>
          <a:bodyPr/>
          <a:lstStyle/>
          <a:p>
            <a:pPr eaLnBrk="1" hangingPunct="1"/>
            <a:endParaRPr lang="fr-BE" dirty="0"/>
          </a:p>
        </p:txBody>
      </p:sp>
      <p:sp>
        <p:nvSpPr>
          <p:cNvPr id="7" name="Rectangle 6"/>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8" name="Rectangle 7"/>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2" name="Image 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55576" y="1988840"/>
            <a:ext cx="2304257" cy="1296144"/>
          </a:xfrm>
          <a:prstGeom prst="rect">
            <a:avLst/>
          </a:prstGeom>
        </p:spPr>
      </p:pic>
      <p:pic>
        <p:nvPicPr>
          <p:cNvPr id="3" name="Image 2"/>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389040" y="2023252"/>
            <a:ext cx="2365919" cy="1227320"/>
          </a:xfrm>
          <a:prstGeom prst="rect">
            <a:avLst/>
          </a:prstGeom>
        </p:spPr>
      </p:pic>
      <p:pic>
        <p:nvPicPr>
          <p:cNvPr id="4" name="Image 3"/>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502086" y="1934274"/>
            <a:ext cx="1422718" cy="1422718"/>
          </a:xfrm>
          <a:prstGeom prst="rect">
            <a:avLst/>
          </a:prstGeom>
        </p:spPr>
      </p:pic>
    </p:spTree>
    <p:extLst>
      <p:ext uri="{BB962C8B-B14F-4D97-AF65-F5344CB8AC3E}">
        <p14:creationId xmlns:p14="http://schemas.microsoft.com/office/powerpoint/2010/main" val="207353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912980E-650C-467D-99E2-23FA9B74CEFB}"/>
                                            </p:graphicEl>
                                          </p:spTgt>
                                        </p:tgtEl>
                                        <p:attrNameLst>
                                          <p:attrName>style.visibility</p:attrName>
                                        </p:attrNameLst>
                                      </p:cBhvr>
                                      <p:to>
                                        <p:strVal val="visible"/>
                                      </p:to>
                                    </p:set>
                                    <p:animEffect transition="in" filter="fade">
                                      <p:cBhvr>
                                        <p:cTn id="7" dur="2000"/>
                                        <p:tgtEl>
                                          <p:spTgt spid="6">
                                            <p:graphicEl>
                                              <a:dgm id="{8912980E-650C-467D-99E2-23FA9B74CEF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A8430E9-AF58-4C6B-B05A-081DF7160C1F}"/>
                                            </p:graphicEl>
                                          </p:spTgt>
                                        </p:tgtEl>
                                        <p:attrNameLst>
                                          <p:attrName>style.visibility</p:attrName>
                                        </p:attrNameLst>
                                      </p:cBhvr>
                                      <p:to>
                                        <p:strVal val="visible"/>
                                      </p:to>
                                    </p:set>
                                    <p:animEffect transition="in" filter="fade">
                                      <p:cBhvr>
                                        <p:cTn id="12" dur="2000"/>
                                        <p:tgtEl>
                                          <p:spTgt spid="6">
                                            <p:graphicEl>
                                              <a:dgm id="{4A8430E9-AF58-4C6B-B05A-081DF7160C1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D0DDA32B-E07B-4144-92FA-42483C5E4E01}"/>
                                            </p:graphicEl>
                                          </p:spTgt>
                                        </p:tgtEl>
                                        <p:attrNameLst>
                                          <p:attrName>style.visibility</p:attrName>
                                        </p:attrNameLst>
                                      </p:cBhvr>
                                      <p:to>
                                        <p:strVal val="visible"/>
                                      </p:to>
                                    </p:set>
                                    <p:animEffect transition="in" filter="fade">
                                      <p:cBhvr>
                                        <p:cTn id="15" dur="2000"/>
                                        <p:tgtEl>
                                          <p:spTgt spid="6">
                                            <p:graphicEl>
                                              <a:dgm id="{D0DDA32B-E07B-4144-92FA-42483C5E4E0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1E700753-23A1-49F9-8D2D-16E8A393D465}"/>
                                            </p:graphicEl>
                                          </p:spTgt>
                                        </p:tgtEl>
                                        <p:attrNameLst>
                                          <p:attrName>style.visibility</p:attrName>
                                        </p:attrNameLst>
                                      </p:cBhvr>
                                      <p:to>
                                        <p:strVal val="visible"/>
                                      </p:to>
                                    </p:set>
                                    <p:animEffect transition="in" filter="fade">
                                      <p:cBhvr>
                                        <p:cTn id="20" dur="2000"/>
                                        <p:tgtEl>
                                          <p:spTgt spid="6">
                                            <p:graphicEl>
                                              <a:dgm id="{1E700753-23A1-49F9-8D2D-16E8A393D4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DCA08067-2519-4DA9-8A76-001CDF2C9578}"/>
                                            </p:graphicEl>
                                          </p:spTgt>
                                        </p:tgtEl>
                                        <p:attrNameLst>
                                          <p:attrName>style.visibility</p:attrName>
                                        </p:attrNameLst>
                                      </p:cBhvr>
                                      <p:to>
                                        <p:strVal val="visible"/>
                                      </p:to>
                                    </p:set>
                                    <p:animEffect transition="in" filter="fade">
                                      <p:cBhvr>
                                        <p:cTn id="23" dur="2000"/>
                                        <p:tgtEl>
                                          <p:spTgt spid="6">
                                            <p:graphicEl>
                                              <a:dgm id="{DCA08067-2519-4DA9-8A76-001CDF2C957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EFCECBC-7FB1-484F-B074-356C6C271385}"/>
                                            </p:graphicEl>
                                          </p:spTgt>
                                        </p:tgtEl>
                                        <p:attrNameLst>
                                          <p:attrName>style.visibility</p:attrName>
                                        </p:attrNameLst>
                                      </p:cBhvr>
                                      <p:to>
                                        <p:strVal val="visible"/>
                                      </p:to>
                                    </p:set>
                                    <p:animEffect transition="in" filter="fade">
                                      <p:cBhvr>
                                        <p:cTn id="28" dur="2000"/>
                                        <p:tgtEl>
                                          <p:spTgt spid="6">
                                            <p:graphicEl>
                                              <a:dgm id="{AEFCECBC-7FB1-484F-B074-356C6C27138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3B3FBD6A-DF67-48C1-BD8E-D007F9ADAACA}"/>
                                            </p:graphicEl>
                                          </p:spTgt>
                                        </p:tgtEl>
                                        <p:attrNameLst>
                                          <p:attrName>style.visibility</p:attrName>
                                        </p:attrNameLst>
                                      </p:cBhvr>
                                      <p:to>
                                        <p:strVal val="visible"/>
                                      </p:to>
                                    </p:set>
                                    <p:animEffect transition="in" filter="fade">
                                      <p:cBhvr>
                                        <p:cTn id="31" dur="2000"/>
                                        <p:tgtEl>
                                          <p:spTgt spid="6">
                                            <p:graphicEl>
                                              <a:dgm id="{3B3FBD6A-DF67-48C1-BD8E-D007F9ADAACA}"/>
                                            </p:graphicEl>
                                          </p:spTgt>
                                        </p:tgtEl>
                                      </p:cBhvr>
                                    </p:animEffect>
                                  </p:childTnLst>
                                </p:cTn>
                              </p:par>
                              <p:par>
                                <p:cTn id="32" presetID="31" presetClass="entr" presetSubtype="0" fill="hold" grpId="0" nodeType="withEffect">
                                  <p:stCondLst>
                                    <p:cond delay="0"/>
                                  </p:stCondLst>
                                  <p:childTnLst>
                                    <p:set>
                                      <p:cBhvr>
                                        <p:cTn id="33" dur="1" fill="hold">
                                          <p:stCondLst>
                                            <p:cond delay="0"/>
                                          </p:stCondLst>
                                        </p:cTn>
                                        <p:tgtEl>
                                          <p:spTgt spid="7"/>
                                        </p:tgtEl>
                                        <p:attrNameLst>
                                          <p:attrName>style.visibility</p:attrName>
                                        </p:attrNameLst>
                                      </p:cBhvr>
                                      <p:to>
                                        <p:strVal val="visible"/>
                                      </p:to>
                                    </p:set>
                                    <p:anim calcmode="lin" valueType="num">
                                      <p:cBhvr>
                                        <p:cTn id="34" dur="1000" fill="hold"/>
                                        <p:tgtEl>
                                          <p:spTgt spid="7"/>
                                        </p:tgtEl>
                                        <p:attrNameLst>
                                          <p:attrName>ppt_w</p:attrName>
                                        </p:attrNameLst>
                                      </p:cBhvr>
                                      <p:tavLst>
                                        <p:tav tm="0">
                                          <p:val>
                                            <p:fltVal val="0"/>
                                          </p:val>
                                        </p:tav>
                                        <p:tav tm="100000">
                                          <p:val>
                                            <p:strVal val="#ppt_w"/>
                                          </p:val>
                                        </p:tav>
                                      </p:tavLst>
                                    </p:anim>
                                    <p:anim calcmode="lin" valueType="num">
                                      <p:cBhvr>
                                        <p:cTn id="35" dur="1000" fill="hold"/>
                                        <p:tgtEl>
                                          <p:spTgt spid="7"/>
                                        </p:tgtEl>
                                        <p:attrNameLst>
                                          <p:attrName>ppt_h</p:attrName>
                                        </p:attrNameLst>
                                      </p:cBhvr>
                                      <p:tavLst>
                                        <p:tav tm="0">
                                          <p:val>
                                            <p:fltVal val="0"/>
                                          </p:val>
                                        </p:tav>
                                        <p:tav tm="100000">
                                          <p:val>
                                            <p:strVal val="#ppt_h"/>
                                          </p:val>
                                        </p:tav>
                                      </p:tavLst>
                                    </p:anim>
                                    <p:anim calcmode="lin" valueType="num">
                                      <p:cBhvr>
                                        <p:cTn id="36" dur="1000" fill="hold"/>
                                        <p:tgtEl>
                                          <p:spTgt spid="7"/>
                                        </p:tgtEl>
                                        <p:attrNameLst>
                                          <p:attrName>style.rotation</p:attrName>
                                        </p:attrNameLst>
                                      </p:cBhvr>
                                      <p:tavLst>
                                        <p:tav tm="0">
                                          <p:val>
                                            <p:fltVal val="90"/>
                                          </p:val>
                                        </p:tav>
                                        <p:tav tm="100000">
                                          <p:val>
                                            <p:fltVal val="0"/>
                                          </p:val>
                                        </p:tav>
                                      </p:tavLst>
                                    </p:anim>
                                    <p:animEffect transition="in" filter="fade">
                                      <p:cBhvr>
                                        <p:cTn id="37" dur="1000"/>
                                        <p:tgtEl>
                                          <p:spTgt spid="7"/>
                                        </p:tgtEl>
                                      </p:cBhvr>
                                    </p:animEffect>
                                  </p:childTnLst>
                                </p:cTn>
                              </p:par>
                              <p:par>
                                <p:cTn id="38" presetID="31" presetClass="entr" presetSubtype="0" fill="hold" grpId="0" nodeType="withEffect">
                                  <p:stCondLst>
                                    <p:cond delay="0"/>
                                  </p:stCondLst>
                                  <p:childTnLst>
                                    <p:set>
                                      <p:cBhvr>
                                        <p:cTn id="39" dur="1" fill="hold">
                                          <p:stCondLst>
                                            <p:cond delay="0"/>
                                          </p:stCondLst>
                                        </p:cTn>
                                        <p:tgtEl>
                                          <p:spTgt spid="8"/>
                                        </p:tgtEl>
                                        <p:attrNameLst>
                                          <p:attrName>style.visibility</p:attrName>
                                        </p:attrNameLst>
                                      </p:cBhvr>
                                      <p:to>
                                        <p:strVal val="visible"/>
                                      </p:to>
                                    </p:set>
                                    <p:anim calcmode="lin" valueType="num">
                                      <p:cBhvr>
                                        <p:cTn id="40" dur="1000" fill="hold"/>
                                        <p:tgtEl>
                                          <p:spTgt spid="8"/>
                                        </p:tgtEl>
                                        <p:attrNameLst>
                                          <p:attrName>ppt_w</p:attrName>
                                        </p:attrNameLst>
                                      </p:cBhvr>
                                      <p:tavLst>
                                        <p:tav tm="0">
                                          <p:val>
                                            <p:fltVal val="0"/>
                                          </p:val>
                                        </p:tav>
                                        <p:tav tm="100000">
                                          <p:val>
                                            <p:strVal val="#ppt_w"/>
                                          </p:val>
                                        </p:tav>
                                      </p:tavLst>
                                    </p:anim>
                                    <p:anim calcmode="lin" valueType="num">
                                      <p:cBhvr>
                                        <p:cTn id="41" dur="1000" fill="hold"/>
                                        <p:tgtEl>
                                          <p:spTgt spid="8"/>
                                        </p:tgtEl>
                                        <p:attrNameLst>
                                          <p:attrName>ppt_h</p:attrName>
                                        </p:attrNameLst>
                                      </p:cBhvr>
                                      <p:tavLst>
                                        <p:tav tm="0">
                                          <p:val>
                                            <p:fltVal val="0"/>
                                          </p:val>
                                        </p:tav>
                                        <p:tav tm="100000">
                                          <p:val>
                                            <p:strVal val="#ppt_h"/>
                                          </p:val>
                                        </p:tav>
                                      </p:tavLst>
                                    </p:anim>
                                    <p:anim calcmode="lin" valueType="num">
                                      <p:cBhvr>
                                        <p:cTn id="42" dur="1000" fill="hold"/>
                                        <p:tgtEl>
                                          <p:spTgt spid="8"/>
                                        </p:tgtEl>
                                        <p:attrNameLst>
                                          <p:attrName>style.rotation</p:attrName>
                                        </p:attrNameLst>
                                      </p:cBhvr>
                                      <p:tavLst>
                                        <p:tav tm="0">
                                          <p:val>
                                            <p:fltVal val="90"/>
                                          </p:val>
                                        </p:tav>
                                        <p:tav tm="100000">
                                          <p:val>
                                            <p:fltVal val="0"/>
                                          </p:val>
                                        </p:tav>
                                      </p:tavLst>
                                    </p:anim>
                                    <p:animEffect transition="in" filter="fade">
                                      <p:cBhvr>
                                        <p:cTn id="4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P spid="8"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Espace réservé du contenu 7"/>
          <p:cNvGraphicFramePr>
            <a:graphicFrameLocks noGrp="1"/>
          </p:cNvGraphicFramePr>
          <p:nvPr>
            <p:ph idx="1"/>
            <p:extLst>
              <p:ext uri="{D42A27DB-BD31-4B8C-83A1-F6EECF244321}">
                <p14:modId xmlns:p14="http://schemas.microsoft.com/office/powerpoint/2010/main" val="393125067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re 1"/>
          <p:cNvSpPr txBox="1">
            <a:spLocks noGrp="1"/>
          </p:cNvSpPr>
          <p:nvPr>
            <p:ph type="title"/>
          </p:nvPr>
        </p:nvSpPr>
        <p:spPr>
          <a:solidFill>
            <a:schemeClr val="bg1"/>
          </a:solidFill>
          <a:ln>
            <a:solidFill>
              <a:schemeClr val="accent1">
                <a:lumMod val="60000"/>
                <a:lumOff val="40000"/>
              </a:schemeClr>
            </a:solidFill>
          </a:ln>
        </p:spPr>
        <p:txBody>
          <a:bodyPr>
            <a:noAutofit/>
          </a:bodyPr>
          <a:lstStyle/>
          <a:p>
            <a:pPr eaLnBrk="1" hangingPunct="1">
              <a:defRPr/>
            </a:pPr>
            <a:r>
              <a:rPr lang="fr-BE" altLang="fr-FR" sz="3200" b="1" dirty="0">
                <a:solidFill>
                  <a:schemeClr val="tx2"/>
                </a:solidFill>
              </a:rPr>
              <a:t/>
            </a:r>
            <a:br>
              <a:rPr lang="fr-BE" altLang="fr-FR" sz="3200" b="1" dirty="0">
                <a:solidFill>
                  <a:schemeClr val="tx2"/>
                </a:solidFill>
              </a:rPr>
            </a:br>
            <a:r>
              <a:rPr lang="fr-BE" altLang="fr-FR" sz="3200" b="1" dirty="0">
                <a:solidFill>
                  <a:schemeClr val="tx2"/>
                </a:solidFill>
              </a:rPr>
              <a:t>QUI A DROIT à la sécurité sociale?</a:t>
            </a:r>
            <a:r>
              <a:rPr lang="en-US" sz="3200" b="1" i="1" dirty="0">
                <a:solidFill>
                  <a:schemeClr val="tx2"/>
                </a:solidFill>
                <a:latin typeface="Segoe UI" pitchFamily="34" charset="0"/>
              </a:rPr>
              <a:t/>
            </a:r>
            <a:br>
              <a:rPr lang="en-US" sz="3200" b="1" i="1" dirty="0">
                <a:solidFill>
                  <a:schemeClr val="tx2"/>
                </a:solidFill>
                <a:latin typeface="Segoe UI" pitchFamily="34" charset="0"/>
              </a:rPr>
            </a:br>
            <a:endParaRPr lang="fr-BE" altLang="fr-FR" sz="3200" b="1" dirty="0">
              <a:solidFill>
                <a:schemeClr val="tx2"/>
              </a:solidFill>
            </a:endParaRPr>
          </a:p>
        </p:txBody>
      </p:sp>
      <p:sp>
        <p:nvSpPr>
          <p:cNvPr id="7" name="Rectangle 6"/>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spTree>
    <p:extLst>
      <p:ext uri="{BB962C8B-B14F-4D97-AF65-F5344CB8AC3E}">
        <p14:creationId xmlns:p14="http://schemas.microsoft.com/office/powerpoint/2010/main" val="996484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1187450" y="2349500"/>
            <a:ext cx="7127875" cy="2376488"/>
          </a:xfrm>
          <a:solidFill>
            <a:schemeClr val="bg1"/>
          </a:solidFill>
          <a:ln>
            <a:solidFill>
              <a:schemeClr val="bg1"/>
            </a:solidFill>
          </a:ln>
        </p:spPr>
        <p:txBody>
          <a:bodyPr rtlCol="0">
            <a:noAutofit/>
          </a:bodyPr>
          <a:lstStyle/>
          <a:p>
            <a:pPr eaLnBrk="1" fontAlgn="auto" hangingPunct="1">
              <a:spcAft>
                <a:spcPts val="0"/>
              </a:spcAft>
              <a:defRPr/>
            </a:pPr>
            <a:r>
              <a:rPr lang="fr-BE" altLang="fr-FR" sz="6600" dirty="0">
                <a:effectLst>
                  <a:outerShdw blurRad="38100" dist="38100" dir="2700000" algn="tl">
                    <a:srgbClr val="000000">
                      <a:alpha val="43137"/>
                    </a:srgbClr>
                  </a:outerShdw>
                </a:effectLst>
              </a:rPr>
              <a:t>Quizz </a:t>
            </a:r>
            <a:r>
              <a:rPr lang="fr-BE" altLang="fr-FR" sz="6600" dirty="0">
                <a:solidFill>
                  <a:srgbClr val="00B050"/>
                </a:solidFill>
                <a:effectLst>
                  <a:outerShdw blurRad="38100" dist="38100" dir="2700000" algn="tl">
                    <a:srgbClr val="000000">
                      <a:alpha val="43137"/>
                    </a:srgbClr>
                  </a:outerShdw>
                </a:effectLst>
              </a:rPr>
              <a:t>VRAI</a:t>
            </a:r>
            <a:r>
              <a:rPr lang="fr-BE" altLang="fr-FR" sz="6600" dirty="0">
                <a:effectLst>
                  <a:outerShdw blurRad="38100" dist="38100" dir="2700000" algn="tl">
                    <a:srgbClr val="000000">
                      <a:alpha val="43137"/>
                    </a:srgbClr>
                  </a:outerShdw>
                </a:effectLst>
              </a:rPr>
              <a:t> ou </a:t>
            </a:r>
            <a:r>
              <a:rPr lang="fr-BE" altLang="fr-FR" sz="6600" dirty="0">
                <a:solidFill>
                  <a:srgbClr val="FF0000"/>
                </a:solidFill>
                <a:effectLst>
                  <a:outerShdw blurRad="38100" dist="38100" dir="2700000" algn="tl">
                    <a:srgbClr val="000000">
                      <a:alpha val="43137"/>
                    </a:srgbClr>
                  </a:outerShdw>
                </a:effectLst>
              </a:rPr>
              <a:t>FAUX</a:t>
            </a:r>
          </a:p>
        </p:txBody>
      </p:sp>
    </p:spTree>
    <p:extLst>
      <p:ext uri="{BB962C8B-B14F-4D97-AF65-F5344CB8AC3E}">
        <p14:creationId xmlns:p14="http://schemas.microsoft.com/office/powerpoint/2010/main" val="16306870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1187450" y="2349500"/>
            <a:ext cx="7127875" cy="2376488"/>
          </a:xfrm>
          <a:solidFill>
            <a:schemeClr val="bg1"/>
          </a:solidFill>
          <a:ln>
            <a:solidFill>
              <a:schemeClr val="bg1"/>
            </a:solidFill>
          </a:ln>
        </p:spPr>
        <p:txBody>
          <a:bodyPr rtlCol="0">
            <a:noAutofit/>
          </a:bodyPr>
          <a:lstStyle/>
          <a:p>
            <a:pPr marL="742950" indent="-742950" algn="l" eaLnBrk="1" fontAlgn="auto" hangingPunct="1">
              <a:spcAft>
                <a:spcPts val="0"/>
              </a:spcAft>
              <a:buFont typeface="+mj-lt"/>
              <a:buAutoNum type="arabicPeriod"/>
              <a:defRPr/>
            </a:pPr>
            <a:r>
              <a:rPr lang="fr-BE" altLang="fr-FR" sz="4000" dirty="0">
                <a:effectLst>
                  <a:outerShdw blurRad="38100" dist="38100" dir="2700000" algn="tl">
                    <a:srgbClr val="000000">
                      <a:alpha val="43137"/>
                    </a:srgbClr>
                  </a:outerShdw>
                </a:effectLst>
              </a:rPr>
              <a:t>Tous les travailleurs paient les    mêmes cotisations. </a:t>
            </a: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41993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1187450" y="2349500"/>
            <a:ext cx="7127875" cy="2376488"/>
          </a:xfrm>
          <a:solidFill>
            <a:schemeClr val="bg1"/>
          </a:solidFill>
          <a:ln>
            <a:solidFill>
              <a:schemeClr val="bg1"/>
            </a:solidFill>
          </a:ln>
        </p:spPr>
        <p:txBody>
          <a:bodyPr rtlCol="0">
            <a:noAutofit/>
          </a:bodyPr>
          <a:lstStyle/>
          <a:p>
            <a:pPr marL="742950" indent="-742950" algn="l" eaLnBrk="1" fontAlgn="auto" hangingPunct="1">
              <a:spcAft>
                <a:spcPts val="0"/>
              </a:spcAft>
              <a:buFont typeface="+mj-lt"/>
              <a:buAutoNum type="arabicPeriod" startAt="2"/>
              <a:defRPr/>
            </a:pPr>
            <a:r>
              <a:rPr lang="fr-BE" altLang="fr-FR" sz="4000" dirty="0">
                <a:effectLst>
                  <a:outerShdw blurRad="38100" dist="38100" dir="2700000" algn="tl">
                    <a:srgbClr val="000000">
                      <a:alpha val="43137"/>
                    </a:srgbClr>
                  </a:outerShdw>
                </a:effectLst>
              </a:rPr>
              <a:t>Depuis la 6</a:t>
            </a:r>
            <a:r>
              <a:rPr lang="fr-BE" altLang="fr-FR" sz="4000" baseline="30000" dirty="0">
                <a:effectLst>
                  <a:outerShdw blurRad="38100" dist="38100" dir="2700000" algn="tl">
                    <a:srgbClr val="000000">
                      <a:alpha val="43137"/>
                    </a:srgbClr>
                  </a:outerShdw>
                </a:effectLst>
              </a:rPr>
              <a:t>e</a:t>
            </a:r>
            <a:r>
              <a:rPr lang="fr-BE" altLang="fr-FR" sz="4000" dirty="0">
                <a:effectLst>
                  <a:outerShdw blurRad="38100" dist="38100" dir="2700000" algn="tl">
                    <a:srgbClr val="000000">
                      <a:alpha val="43137"/>
                    </a:srgbClr>
                  </a:outerShdw>
                </a:effectLst>
              </a:rPr>
              <a:t> réforme de l’Etat, chaque région s’occupe de ses allocations de chômage.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148638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1187450" y="2349500"/>
            <a:ext cx="7127875" cy="2376488"/>
          </a:xfrm>
          <a:solidFill>
            <a:schemeClr val="bg1"/>
          </a:solidFill>
          <a:ln>
            <a:solidFill>
              <a:schemeClr val="bg1"/>
            </a:solidFill>
          </a:ln>
        </p:spPr>
        <p:txBody>
          <a:bodyPr rtlCol="0">
            <a:noAutofit/>
          </a:bodyPr>
          <a:lstStyle/>
          <a:p>
            <a:pPr marL="742950" indent="-742950" algn="l" eaLnBrk="1" fontAlgn="auto" hangingPunct="1">
              <a:spcAft>
                <a:spcPts val="0"/>
              </a:spcAft>
              <a:buFont typeface="+mj-lt"/>
              <a:buAutoNum type="arabicPeriod" startAt="3"/>
              <a:defRPr/>
            </a:pPr>
            <a:r>
              <a:rPr lang="fr-BE" altLang="fr-FR" sz="4000" dirty="0">
                <a:effectLst>
                  <a:outerShdw blurRad="38100" dist="38100" dir="2700000" algn="tl">
                    <a:srgbClr val="000000">
                      <a:alpha val="43137"/>
                    </a:srgbClr>
                  </a:outerShdw>
                </a:effectLst>
              </a:rPr>
              <a:t>Les ouvriers ont été les premiers travailleurs à se cotiser.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712849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1187450" y="2349500"/>
            <a:ext cx="7127875" cy="2376488"/>
          </a:xfrm>
          <a:solidFill>
            <a:schemeClr val="bg1"/>
          </a:solidFill>
          <a:ln>
            <a:solidFill>
              <a:schemeClr val="bg1"/>
            </a:solidFill>
          </a:ln>
        </p:spPr>
        <p:txBody>
          <a:bodyPr rtlCol="0">
            <a:noAutofit/>
          </a:bodyPr>
          <a:lstStyle/>
          <a:p>
            <a:pPr marL="742950" indent="-742950" algn="l" eaLnBrk="1" fontAlgn="auto" hangingPunct="1">
              <a:spcAft>
                <a:spcPts val="0"/>
              </a:spcAft>
              <a:buFont typeface="+mj-lt"/>
              <a:buAutoNum type="arabicPeriod" startAt="4"/>
              <a:defRPr/>
            </a:pPr>
            <a:r>
              <a:rPr lang="fr-BE" altLang="fr-FR" sz="4000" dirty="0">
                <a:effectLst>
                  <a:outerShdw blurRad="38100" dist="38100" dir="2700000" algn="tl">
                    <a:srgbClr val="000000">
                      <a:alpha val="43137"/>
                    </a:srgbClr>
                  </a:outerShdw>
                </a:effectLst>
              </a:rPr>
              <a:t>La sécurité sociale est entièrement financée par les cotisations des travailleurs.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583677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1187450" y="2349500"/>
            <a:ext cx="7127875" cy="2376488"/>
          </a:xfrm>
          <a:solidFill>
            <a:schemeClr val="bg1"/>
          </a:solidFill>
          <a:ln>
            <a:solidFill>
              <a:schemeClr val="bg1"/>
            </a:solidFill>
          </a:ln>
        </p:spPr>
        <p:txBody>
          <a:bodyPr rtlCol="0">
            <a:noAutofit/>
          </a:bodyPr>
          <a:lstStyle/>
          <a:p>
            <a:pPr marL="742950" indent="-742950" algn="l" eaLnBrk="1" fontAlgn="auto" hangingPunct="1">
              <a:spcAft>
                <a:spcPts val="0"/>
              </a:spcAft>
              <a:buFont typeface="+mj-lt"/>
              <a:buAutoNum type="arabicPeriod" startAt="5"/>
              <a:defRPr/>
            </a:pPr>
            <a:r>
              <a:rPr lang="fr-BE" altLang="fr-FR" sz="4000" dirty="0">
                <a:effectLst>
                  <a:outerShdw blurRad="38100" dist="38100" dir="2700000" algn="tl">
                    <a:srgbClr val="000000">
                      <a:alpha val="43137"/>
                    </a:srgbClr>
                  </a:outerShdw>
                </a:effectLst>
              </a:rPr>
              <a:t>La Belgique est l’un des seuls pays où l’affiliation à une mutuelle est obligatoire.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308854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122" name="Titre 1"/>
          <p:cNvSpPr>
            <a:spLocks noGrp="1"/>
          </p:cNvSpPr>
          <p:nvPr>
            <p:ph type="title"/>
          </p:nvPr>
        </p:nvSpPr>
        <p:spPr>
          <a:xfrm>
            <a:off x="1187450" y="2349500"/>
            <a:ext cx="7127875" cy="2376488"/>
          </a:xfrm>
          <a:solidFill>
            <a:schemeClr val="bg1"/>
          </a:solidFill>
          <a:ln>
            <a:solidFill>
              <a:schemeClr val="bg1"/>
            </a:solidFill>
          </a:ln>
        </p:spPr>
        <p:txBody>
          <a:bodyPr rtlCol="0">
            <a:noAutofit/>
          </a:bodyPr>
          <a:lstStyle/>
          <a:p>
            <a:pPr marL="742950" indent="-742950" algn="l" eaLnBrk="1" fontAlgn="auto" hangingPunct="1">
              <a:spcAft>
                <a:spcPts val="0"/>
              </a:spcAft>
              <a:buFont typeface="+mj-lt"/>
              <a:buAutoNum type="arabicPeriod" startAt="6"/>
              <a:defRPr/>
            </a:pPr>
            <a:r>
              <a:rPr lang="fr-BE" altLang="fr-FR" sz="4000" dirty="0">
                <a:effectLst>
                  <a:outerShdw blurRad="38100" dist="38100" dir="2700000" algn="tl">
                    <a:srgbClr val="000000">
                      <a:alpha val="43137"/>
                    </a:srgbClr>
                  </a:outerShdw>
                </a:effectLst>
              </a:rPr>
              <a:t>L’âge normal de la pension est de 65 ans pour tous.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316825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1187450" y="2349500"/>
            <a:ext cx="7127875" cy="2376488"/>
          </a:xfrm>
          <a:solidFill>
            <a:schemeClr val="bg1"/>
          </a:solidFill>
          <a:ln>
            <a:solidFill>
              <a:schemeClr val="bg1"/>
            </a:solidFill>
          </a:ln>
        </p:spPr>
        <p:txBody>
          <a:bodyPr rtlCol="0">
            <a:noAutofit/>
          </a:bodyPr>
          <a:lstStyle/>
          <a:p>
            <a:pPr marL="742950" indent="-742950" algn="l" eaLnBrk="1" fontAlgn="auto" hangingPunct="1">
              <a:spcAft>
                <a:spcPts val="0"/>
              </a:spcAft>
              <a:buFont typeface="+mj-lt"/>
              <a:buAutoNum type="arabicPeriod" startAt="7"/>
              <a:defRPr/>
            </a:pPr>
            <a:r>
              <a:rPr lang="fr-BE" altLang="fr-FR" sz="4000" dirty="0">
                <a:effectLst>
                  <a:outerShdw blurRad="38100" dist="38100" dir="2700000" algn="tl">
                    <a:srgbClr val="000000">
                      <a:alpha val="43137"/>
                    </a:srgbClr>
                  </a:outerShdw>
                </a:effectLst>
              </a:rPr>
              <a:t>Lorsque tu te rends chez ton médecin, tu paies l’entièreté des soins donnés.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955504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1187450" y="2349500"/>
            <a:ext cx="7127875" cy="2376488"/>
          </a:xfrm>
          <a:solidFill>
            <a:schemeClr val="bg1"/>
          </a:solidFill>
          <a:ln>
            <a:solidFill>
              <a:schemeClr val="bg1"/>
            </a:solidFill>
          </a:ln>
        </p:spPr>
        <p:txBody>
          <a:bodyPr rtlCol="0">
            <a:noAutofit/>
          </a:bodyPr>
          <a:lstStyle/>
          <a:p>
            <a:pPr marL="742950" indent="-742950" algn="l" eaLnBrk="1" fontAlgn="auto" hangingPunct="1">
              <a:spcAft>
                <a:spcPts val="0"/>
              </a:spcAft>
              <a:buFont typeface="+mj-lt"/>
              <a:buAutoNum type="arabicPeriod" startAt="8"/>
              <a:defRPr/>
            </a:pPr>
            <a:r>
              <a:rPr lang="fr-BE" altLang="fr-FR" sz="4000" dirty="0">
                <a:effectLst>
                  <a:outerShdw blurRad="38100" dist="38100" dir="2700000" algn="tl">
                    <a:srgbClr val="000000">
                      <a:alpha val="43137"/>
                    </a:srgbClr>
                  </a:outerShdw>
                </a:effectLst>
              </a:rPr>
              <a:t>L’Etat intervient dans la sécurité sociale depuis la naissance de la Belgique.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207768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1187450" y="2349500"/>
            <a:ext cx="7127875" cy="2376488"/>
          </a:xfrm>
          <a:solidFill>
            <a:schemeClr val="bg1"/>
          </a:solidFill>
          <a:ln>
            <a:solidFill>
              <a:schemeClr val="bg1"/>
            </a:solidFill>
          </a:ln>
        </p:spPr>
        <p:txBody>
          <a:bodyPr rtlCol="0">
            <a:noAutofit/>
          </a:bodyPr>
          <a:lstStyle/>
          <a:p>
            <a:pPr marL="742950" indent="-742950" algn="l" eaLnBrk="1" fontAlgn="auto" hangingPunct="1">
              <a:spcAft>
                <a:spcPts val="0"/>
              </a:spcAft>
              <a:buFont typeface="+mj-lt"/>
              <a:buAutoNum type="arabicPeriod" startAt="10"/>
              <a:defRPr/>
            </a:pPr>
            <a:r>
              <a:rPr lang="fr-BE" altLang="fr-FR" sz="4000" dirty="0" smtClean="0">
                <a:effectLst>
                  <a:outerShdw blurRad="38100" dist="38100" dir="2700000" algn="tl">
                    <a:srgbClr val="000000">
                      <a:alpha val="43137"/>
                    </a:srgbClr>
                  </a:outerShdw>
                </a:effectLst>
              </a:rPr>
              <a:t>L’ONSS a été créé après la Seconde Guerre mondiale.</a:t>
            </a:r>
            <a:br>
              <a:rPr lang="fr-BE" altLang="fr-FR" sz="4000" dirty="0" smtClean="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136866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614833" y="1916832"/>
            <a:ext cx="7631757" cy="3529236"/>
          </a:xfrm>
          <a:solidFill>
            <a:schemeClr val="bg1"/>
          </a:solidFill>
          <a:ln>
            <a:solidFill>
              <a:schemeClr val="bg1"/>
            </a:solidFill>
          </a:ln>
        </p:spPr>
        <p:txBody>
          <a:bodyPr rtlCol="0">
            <a:noAutofit/>
          </a:bodyPr>
          <a:lstStyle/>
          <a:p>
            <a:pPr algn="l" eaLnBrk="1" fontAlgn="auto" hangingPunct="1">
              <a:lnSpc>
                <a:spcPct val="150000"/>
              </a:lnSpc>
              <a:spcAft>
                <a:spcPts val="0"/>
              </a:spcAft>
              <a:defRPr/>
            </a:pP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L’office Nationale de Sécurité Sociale (O.N.S.S.) est financé par…</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1. L’Etat grâce aux subventions, la TVA et le précompte immobilier</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2. Les travailleurs (via les cotisations)</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3. Les employeurs (via les cotisations)</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4. Les trois propositions</a:t>
            </a:r>
            <a:br>
              <a:rPr lang="fr-BE" altLang="fr-FR" sz="3200" dirty="0">
                <a:effectLst>
                  <a:outerShdw blurRad="38100" dist="38100" dir="2700000" algn="tl">
                    <a:srgbClr val="000000">
                      <a:alpha val="43137"/>
                    </a:srgbClr>
                  </a:outerShdw>
                </a:effectLst>
              </a:rPr>
            </a:br>
            <a:r>
              <a:rPr lang="fr-BE" altLang="fr-FR" sz="2000" dirty="0">
                <a:effectLst>
                  <a:outerShdw blurRad="38100" dist="38100" dir="2700000" algn="tl">
                    <a:srgbClr val="000000">
                      <a:alpha val="43137"/>
                    </a:srgbClr>
                  </a:outerShdw>
                </a:effectLst>
              </a:rPr>
              <a:t/>
            </a:r>
            <a:br>
              <a:rPr lang="fr-BE" altLang="fr-FR" sz="2000" dirty="0">
                <a:effectLst>
                  <a:outerShdw blurRad="38100" dist="38100" dir="2700000" algn="tl">
                    <a:srgbClr val="000000">
                      <a:alpha val="43137"/>
                    </a:srgbClr>
                  </a:outerShdw>
                </a:effectLst>
              </a:rPr>
            </a:br>
            <a:r>
              <a:rPr lang="fr-BE" altLang="fr-FR" sz="4000" dirty="0">
                <a:effectLst>
                  <a:outerShdw blurRad="38100" dist="38100" dir="2700000" algn="tl">
                    <a:srgbClr val="000000">
                      <a:alpha val="43137"/>
                    </a:srgbClr>
                  </a:outerShdw>
                </a:effectLst>
              </a:rPr>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647810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614833" y="1556792"/>
            <a:ext cx="7631757" cy="3529236"/>
          </a:xfrm>
          <a:solidFill>
            <a:schemeClr val="bg1"/>
          </a:solidFill>
          <a:ln>
            <a:solidFill>
              <a:schemeClr val="bg1"/>
            </a:solidFill>
          </a:ln>
        </p:spPr>
        <p:txBody>
          <a:bodyPr rtlCol="0">
            <a:noAutofit/>
          </a:bodyPr>
          <a:lstStyle/>
          <a:p>
            <a:pPr algn="l" eaLnBrk="1" fontAlgn="auto" hangingPunct="1">
              <a:lnSpc>
                <a:spcPct val="150000"/>
              </a:lnSpc>
              <a:spcAft>
                <a:spcPts val="0"/>
              </a:spcAft>
              <a:defRPr/>
            </a:pP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Parmi les branches suivantes, laquelle ne fait pas partie de la sécurité sociale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1. Les soins de santé</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2. Les dégâts aux voiries</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3. Les allocations familiales</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4. Les congés annuels</a:t>
            </a:r>
            <a:br>
              <a:rPr lang="fr-BE" altLang="fr-FR" sz="3200" dirty="0">
                <a:effectLst>
                  <a:outerShdw blurRad="38100" dist="38100" dir="2700000" algn="tl">
                    <a:srgbClr val="000000">
                      <a:alpha val="43137"/>
                    </a:srgbClr>
                  </a:outerShdw>
                </a:effectLst>
              </a:rPr>
            </a:br>
            <a:r>
              <a:rPr lang="fr-BE" altLang="fr-FR" sz="2000" dirty="0">
                <a:effectLst>
                  <a:outerShdw blurRad="38100" dist="38100" dir="2700000" algn="tl">
                    <a:srgbClr val="000000">
                      <a:alpha val="43137"/>
                    </a:srgbClr>
                  </a:outerShdw>
                </a:effectLst>
              </a:rPr>
              <a:t/>
            </a:r>
            <a:br>
              <a:rPr lang="fr-BE" altLang="fr-FR" sz="2000" dirty="0">
                <a:effectLst>
                  <a:outerShdw blurRad="38100" dist="38100" dir="2700000" algn="tl">
                    <a:srgbClr val="000000">
                      <a:alpha val="43137"/>
                    </a:srgbClr>
                  </a:outerShdw>
                </a:effectLst>
              </a:rPr>
            </a:br>
            <a:r>
              <a:rPr lang="fr-BE" altLang="fr-FR" sz="4000" dirty="0">
                <a:effectLst>
                  <a:outerShdw blurRad="38100" dist="38100" dir="2700000" algn="tl">
                    <a:srgbClr val="000000">
                      <a:alpha val="43137"/>
                    </a:srgbClr>
                  </a:outerShdw>
                </a:effectLst>
              </a:rPr>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121957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614833" y="1556792"/>
            <a:ext cx="7631757" cy="3529236"/>
          </a:xfrm>
          <a:solidFill>
            <a:schemeClr val="bg1"/>
          </a:solidFill>
          <a:ln>
            <a:solidFill>
              <a:schemeClr val="bg1"/>
            </a:solidFill>
          </a:ln>
        </p:spPr>
        <p:txBody>
          <a:bodyPr rtlCol="0">
            <a:noAutofit/>
          </a:bodyPr>
          <a:lstStyle/>
          <a:p>
            <a:pPr algn="l" eaLnBrk="1" fontAlgn="auto" hangingPunct="1">
              <a:lnSpc>
                <a:spcPct val="150000"/>
              </a:lnSpc>
              <a:spcAft>
                <a:spcPts val="0"/>
              </a:spcAft>
              <a:defRPr/>
            </a:pP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L’âge légal de la pension est de</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1. 65 ans pour les hommes et les femmes</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2. 65 ans pour les hommes et 62 ans pour les femmes</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3. 60 ans pour les hommes et pour les femmes</a:t>
            </a:r>
            <a:r>
              <a:rPr lang="fr-BE" altLang="fr-FR" sz="2400" dirty="0">
                <a:effectLst>
                  <a:outerShdw blurRad="38100" dist="38100" dir="2700000" algn="tl">
                    <a:srgbClr val="000000">
                      <a:alpha val="43137"/>
                    </a:srgbClr>
                  </a:outerShdw>
                </a:effectLst>
              </a:rPr>
              <a:t/>
            </a:r>
            <a:br>
              <a:rPr lang="fr-BE" altLang="fr-FR" sz="24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2000" dirty="0">
                <a:effectLst>
                  <a:outerShdw blurRad="38100" dist="38100" dir="2700000" algn="tl">
                    <a:srgbClr val="000000">
                      <a:alpha val="43137"/>
                    </a:srgbClr>
                  </a:outerShdw>
                </a:effectLst>
              </a:rPr>
              <a:t/>
            </a:r>
            <a:br>
              <a:rPr lang="fr-BE" altLang="fr-FR" sz="2000" dirty="0">
                <a:effectLst>
                  <a:outerShdw blurRad="38100" dist="38100" dir="2700000" algn="tl">
                    <a:srgbClr val="000000">
                      <a:alpha val="43137"/>
                    </a:srgbClr>
                  </a:outerShdw>
                </a:effectLst>
              </a:rPr>
            </a:br>
            <a:r>
              <a:rPr lang="fr-BE" altLang="fr-FR" sz="4000" dirty="0">
                <a:effectLst>
                  <a:outerShdw blurRad="38100" dist="38100" dir="2700000" algn="tl">
                    <a:srgbClr val="000000">
                      <a:alpha val="43137"/>
                    </a:srgbClr>
                  </a:outerShdw>
                </a:effectLst>
              </a:rPr>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234456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614833" y="1556792"/>
            <a:ext cx="7631757" cy="3529236"/>
          </a:xfrm>
          <a:solidFill>
            <a:schemeClr val="bg1"/>
          </a:solidFill>
          <a:ln>
            <a:solidFill>
              <a:schemeClr val="bg1"/>
            </a:solidFill>
          </a:ln>
        </p:spPr>
        <p:txBody>
          <a:bodyPr rtlCol="0">
            <a:noAutofit/>
          </a:bodyPr>
          <a:lstStyle/>
          <a:p>
            <a:pPr algn="l" eaLnBrk="1" fontAlgn="auto" hangingPunct="1">
              <a:lnSpc>
                <a:spcPct val="150000"/>
              </a:lnSpc>
              <a:spcAft>
                <a:spcPts val="0"/>
              </a:spcAft>
              <a:defRPr/>
            </a:pP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Qui a droit aux allocations familiales?</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1. Les enfants de 0 à 18 ans</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2. Les enfants de 0 à 18 ans (possibilité de prolonger jusque 25 ans sous certaines conditions)</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3. Les enfants de 0 à 21 ans</a:t>
            </a:r>
            <a:r>
              <a:rPr lang="fr-BE" altLang="fr-FR" sz="2400" dirty="0">
                <a:effectLst>
                  <a:outerShdw blurRad="38100" dist="38100" dir="2700000" algn="tl">
                    <a:srgbClr val="000000">
                      <a:alpha val="43137"/>
                    </a:srgbClr>
                  </a:outerShdw>
                </a:effectLst>
              </a:rPr>
              <a:t/>
            </a:r>
            <a:br>
              <a:rPr lang="fr-BE" altLang="fr-FR" sz="24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2000" dirty="0">
                <a:effectLst>
                  <a:outerShdw blurRad="38100" dist="38100" dir="2700000" algn="tl">
                    <a:srgbClr val="000000">
                      <a:alpha val="43137"/>
                    </a:srgbClr>
                  </a:outerShdw>
                </a:effectLst>
              </a:rPr>
              <a:t/>
            </a:r>
            <a:br>
              <a:rPr lang="fr-BE" altLang="fr-FR" sz="2000" dirty="0">
                <a:effectLst>
                  <a:outerShdw blurRad="38100" dist="38100" dir="2700000" algn="tl">
                    <a:srgbClr val="000000">
                      <a:alpha val="43137"/>
                    </a:srgbClr>
                  </a:outerShdw>
                </a:effectLst>
              </a:rPr>
            </a:br>
            <a:r>
              <a:rPr lang="fr-BE" altLang="fr-FR" sz="4000" dirty="0">
                <a:effectLst>
                  <a:outerShdw blurRad="38100" dist="38100" dir="2700000" algn="tl">
                    <a:srgbClr val="000000">
                      <a:alpha val="43137"/>
                    </a:srgbClr>
                  </a:outerShdw>
                </a:effectLst>
              </a:rPr>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5847381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614833" y="1556792"/>
            <a:ext cx="7631757" cy="3529236"/>
          </a:xfrm>
          <a:solidFill>
            <a:schemeClr val="bg1"/>
          </a:solidFill>
          <a:ln>
            <a:solidFill>
              <a:schemeClr val="bg1"/>
            </a:solidFill>
          </a:ln>
        </p:spPr>
        <p:txBody>
          <a:bodyPr rtlCol="0">
            <a:noAutofit/>
          </a:bodyPr>
          <a:lstStyle/>
          <a:p>
            <a:pPr algn="l" eaLnBrk="1" fontAlgn="auto" hangingPunct="1">
              <a:spcAft>
                <a:spcPts val="0"/>
              </a:spcAft>
              <a:defRPr/>
            </a:pP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Le ticket modérateur c’est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1. L’attestation de soins délivrée à chaque consultation médicale</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2. La partie des soins de santé qui est à la charge financière du patient</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3. L’ordonnance à remettre au pharmacien pour obtenir des médicaments</a:t>
            </a:r>
            <a:r>
              <a:rPr lang="fr-BE" altLang="fr-FR" sz="2400" dirty="0">
                <a:effectLst>
                  <a:outerShdw blurRad="38100" dist="38100" dir="2700000" algn="tl">
                    <a:srgbClr val="000000">
                      <a:alpha val="43137"/>
                    </a:srgbClr>
                  </a:outerShdw>
                </a:effectLst>
              </a:rPr>
              <a:t/>
            </a:r>
            <a:br>
              <a:rPr lang="fr-BE" altLang="fr-FR" sz="24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2000" dirty="0">
                <a:effectLst>
                  <a:outerShdw blurRad="38100" dist="38100" dir="2700000" algn="tl">
                    <a:srgbClr val="000000">
                      <a:alpha val="43137"/>
                    </a:srgbClr>
                  </a:outerShdw>
                </a:effectLst>
              </a:rPr>
              <a:t/>
            </a:r>
            <a:br>
              <a:rPr lang="fr-BE" altLang="fr-FR" sz="2000" dirty="0">
                <a:effectLst>
                  <a:outerShdw blurRad="38100" dist="38100" dir="2700000" algn="tl">
                    <a:srgbClr val="000000">
                      <a:alpha val="43137"/>
                    </a:srgbClr>
                  </a:outerShdw>
                </a:effectLst>
              </a:rPr>
            </a:br>
            <a:r>
              <a:rPr lang="fr-BE" altLang="fr-FR" sz="4000" dirty="0">
                <a:effectLst>
                  <a:outerShdw blurRad="38100" dist="38100" dir="2700000" algn="tl">
                    <a:srgbClr val="000000">
                      <a:alpha val="43137"/>
                    </a:srgbClr>
                  </a:outerShdw>
                </a:effectLst>
              </a:rPr>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4845923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614833" y="1556792"/>
            <a:ext cx="7631757" cy="3529236"/>
          </a:xfrm>
          <a:solidFill>
            <a:schemeClr val="bg1"/>
          </a:solidFill>
          <a:ln>
            <a:solidFill>
              <a:schemeClr val="bg1"/>
            </a:solidFill>
          </a:ln>
        </p:spPr>
        <p:txBody>
          <a:bodyPr rtlCol="0">
            <a:noAutofit/>
          </a:bodyPr>
          <a:lstStyle/>
          <a:p>
            <a:pPr algn="l" eaLnBrk="1" fontAlgn="auto" hangingPunct="1">
              <a:lnSpc>
                <a:spcPct val="150000"/>
              </a:lnSpc>
              <a:spcAft>
                <a:spcPts val="0"/>
              </a:spcAft>
              <a:defRPr/>
            </a:pP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Les congés payés existent depuis</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1. 1936</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2. 1945</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3. 1968</a:t>
            </a:r>
            <a:br>
              <a:rPr lang="fr-BE" altLang="fr-FR" sz="3200" dirty="0">
                <a:effectLst>
                  <a:outerShdw blurRad="38100" dist="38100" dir="2700000" algn="tl">
                    <a:srgbClr val="000000">
                      <a:alpha val="43137"/>
                    </a:srgbClr>
                  </a:outerShdw>
                </a:effectLst>
              </a:rPr>
            </a:br>
            <a:r>
              <a:rPr lang="fr-BE" altLang="fr-FR" sz="2400" dirty="0">
                <a:effectLst>
                  <a:outerShdw blurRad="38100" dist="38100" dir="2700000" algn="tl">
                    <a:srgbClr val="000000">
                      <a:alpha val="43137"/>
                    </a:srgbClr>
                  </a:outerShdw>
                </a:effectLst>
              </a:rPr>
              <a:t/>
            </a:r>
            <a:br>
              <a:rPr lang="fr-BE" altLang="fr-FR" sz="24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2000" dirty="0">
                <a:effectLst>
                  <a:outerShdw blurRad="38100" dist="38100" dir="2700000" algn="tl">
                    <a:srgbClr val="000000">
                      <a:alpha val="43137"/>
                    </a:srgbClr>
                  </a:outerShdw>
                </a:effectLst>
              </a:rPr>
              <a:t/>
            </a:r>
            <a:br>
              <a:rPr lang="fr-BE" altLang="fr-FR" sz="2000" dirty="0">
                <a:effectLst>
                  <a:outerShdw blurRad="38100" dist="38100" dir="2700000" algn="tl">
                    <a:srgbClr val="000000">
                      <a:alpha val="43137"/>
                    </a:srgbClr>
                  </a:outerShdw>
                </a:effectLst>
              </a:rPr>
            </a:br>
            <a:r>
              <a:rPr lang="fr-BE" altLang="fr-FR" sz="4000" dirty="0">
                <a:effectLst>
                  <a:outerShdw blurRad="38100" dist="38100" dir="2700000" algn="tl">
                    <a:srgbClr val="000000">
                      <a:alpha val="43137"/>
                    </a:srgbClr>
                  </a:outerShdw>
                </a:effectLst>
              </a:rPr>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36371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title"/>
          </p:nvPr>
        </p:nvSpPr>
        <p:spPr>
          <a:xfrm>
            <a:off x="755575" y="1340768"/>
            <a:ext cx="7491015" cy="3745260"/>
          </a:xfrm>
          <a:solidFill>
            <a:schemeClr val="bg1"/>
          </a:solidFill>
          <a:ln>
            <a:solidFill>
              <a:schemeClr val="bg1"/>
            </a:solidFill>
          </a:ln>
        </p:spPr>
        <p:txBody>
          <a:bodyPr rtlCol="0">
            <a:noAutofit/>
          </a:bodyPr>
          <a:lstStyle/>
          <a:p>
            <a:pPr eaLnBrk="1" fontAlgn="auto" hangingPunct="1">
              <a:lnSpc>
                <a:spcPct val="150000"/>
              </a:lnSpc>
              <a:spcAft>
                <a:spcPts val="0"/>
              </a:spcAft>
              <a:defRPr/>
            </a:pP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3200" dirty="0" smtClean="0">
                <a:effectLst>
                  <a:outerShdw blurRad="38100" dist="38100" dir="2700000" algn="tl">
                    <a:srgbClr val="000000">
                      <a:alpha val="43137"/>
                    </a:srgbClr>
                  </a:outerShdw>
                </a:effectLst>
              </a:rPr>
              <a:t>MERCI pour votre attention.</a:t>
            </a:r>
            <a:br>
              <a:rPr lang="fr-BE" altLang="fr-FR" sz="3200" dirty="0" smtClean="0">
                <a:effectLst>
                  <a:outerShdw blurRad="38100" dist="38100" dir="2700000" algn="tl">
                    <a:srgbClr val="000000">
                      <a:alpha val="43137"/>
                    </a:srgbClr>
                  </a:outerShdw>
                </a:effectLst>
              </a:rPr>
            </a:br>
            <a:r>
              <a:rPr lang="fr-BE" altLang="fr-FR" sz="3200" i="1" dirty="0" smtClean="0">
                <a:solidFill>
                  <a:srgbClr val="0070C0"/>
                </a:solidFill>
                <a:effectLst>
                  <a:outerShdw blurRad="38100" dist="38100" dir="2700000" algn="tl">
                    <a:srgbClr val="000000">
                      <a:alpha val="43137"/>
                    </a:srgbClr>
                  </a:outerShdw>
                </a:effectLst>
              </a:rPr>
              <a:t>La solidarité n’est pas un vain mot…</a:t>
            </a:r>
            <a:br>
              <a:rPr lang="fr-BE" altLang="fr-FR" sz="3200" i="1" dirty="0" smtClean="0">
                <a:solidFill>
                  <a:srgbClr val="0070C0"/>
                </a:solidFill>
                <a:effectLst>
                  <a:outerShdw blurRad="38100" dist="38100" dir="2700000" algn="tl">
                    <a:srgbClr val="000000">
                      <a:alpha val="43137"/>
                    </a:srgbClr>
                  </a:outerShdw>
                </a:effectLst>
              </a:rPr>
            </a:br>
            <a:r>
              <a:rPr lang="fr-BE" altLang="fr-FR" sz="3200" i="1" dirty="0" smtClean="0">
                <a:solidFill>
                  <a:srgbClr val="0070C0"/>
                </a:solidFill>
                <a:effectLst>
                  <a:outerShdw blurRad="38100" dist="38100" dir="2700000" algn="tl">
                    <a:srgbClr val="000000">
                      <a:alpha val="43137"/>
                    </a:srgbClr>
                  </a:outerShdw>
                </a:effectLst>
              </a:rPr>
              <a:t>C’est l’histoire de chacun et de tous</a:t>
            </a:r>
            <a:br>
              <a:rPr lang="fr-BE" altLang="fr-FR" sz="3200" i="1" dirty="0" smtClean="0">
                <a:solidFill>
                  <a:srgbClr val="0070C0"/>
                </a:solidFill>
                <a:effectLst>
                  <a:outerShdw blurRad="38100" dist="38100" dir="2700000" algn="tl">
                    <a:srgbClr val="000000">
                      <a:alpha val="43137"/>
                    </a:srgbClr>
                  </a:outerShdw>
                </a:effectLst>
              </a:rPr>
            </a:br>
            <a:r>
              <a:rPr lang="fr-BE" altLang="fr-FR" sz="3200" i="1" dirty="0" smtClean="0">
                <a:solidFill>
                  <a:srgbClr val="0070C0"/>
                </a:solidFill>
                <a:effectLst>
                  <a:outerShdw blurRad="38100" dist="38100" dir="2700000" algn="tl">
                    <a:srgbClr val="000000">
                      <a:alpha val="43137"/>
                    </a:srgbClr>
                  </a:outerShdw>
                </a:effectLst>
              </a:rPr>
              <a:t>pour un société plus égalitaire qui permet un épanouissement individuel et </a:t>
            </a:r>
            <a:r>
              <a:rPr lang="fr-BE" altLang="fr-FR" sz="3200" i="1" dirty="0" smtClean="0">
                <a:solidFill>
                  <a:srgbClr val="0070C0"/>
                </a:solidFill>
                <a:effectLst>
                  <a:outerShdw blurRad="38100" dist="38100" dir="2700000" algn="tl">
                    <a:srgbClr val="000000">
                      <a:alpha val="43137"/>
                    </a:srgbClr>
                  </a:outerShdw>
                </a:effectLst>
              </a:rPr>
              <a:t>collectif</a:t>
            </a:r>
            <a:br>
              <a:rPr lang="fr-BE" altLang="fr-FR" sz="3200" i="1" dirty="0" smtClean="0">
                <a:solidFill>
                  <a:srgbClr val="0070C0"/>
                </a:solidFill>
                <a:effectLst>
                  <a:outerShdw blurRad="38100" dist="38100" dir="2700000" algn="tl">
                    <a:srgbClr val="000000">
                      <a:alpha val="43137"/>
                    </a:srgbClr>
                  </a:outerShdw>
                </a:effectLst>
              </a:rPr>
            </a:br>
            <a:r>
              <a:rPr lang="fr-BE" altLang="fr-FR" sz="3200" i="1" dirty="0" smtClean="0">
                <a:solidFill>
                  <a:srgbClr val="0070C0"/>
                </a:solidFill>
                <a:effectLst>
                  <a:outerShdw blurRad="38100" dist="38100" dir="2700000" algn="tl">
                    <a:srgbClr val="000000">
                      <a:alpha val="43137"/>
                    </a:srgbClr>
                  </a:outerShdw>
                </a:effectLst>
              </a:rPr>
              <a:t>La sécu, l’à venir en commun</a:t>
            </a:r>
            <a:r>
              <a:rPr lang="fr-BE" altLang="fr-FR" sz="3200" i="1" dirty="0">
                <a:solidFill>
                  <a:srgbClr val="0070C0"/>
                </a:solidFill>
                <a:effectLst>
                  <a:outerShdw blurRad="38100" dist="38100" dir="2700000" algn="tl">
                    <a:srgbClr val="000000">
                      <a:alpha val="43137"/>
                    </a:srgbClr>
                  </a:outerShdw>
                </a:effectLst>
              </a:rPr>
              <a:t/>
            </a:r>
            <a:br>
              <a:rPr lang="fr-BE" altLang="fr-FR" sz="3200" i="1" dirty="0">
                <a:solidFill>
                  <a:srgbClr val="0070C0"/>
                </a:solidFill>
                <a:effectLst>
                  <a:outerShdw blurRad="38100" dist="38100" dir="2700000" algn="tl">
                    <a:srgbClr val="000000">
                      <a:alpha val="43137"/>
                    </a:srgbClr>
                  </a:outerShdw>
                </a:effectLst>
              </a:rPr>
            </a:br>
            <a:r>
              <a:rPr lang="fr-BE" altLang="fr-FR" sz="2400" dirty="0">
                <a:effectLst>
                  <a:outerShdw blurRad="38100" dist="38100" dir="2700000" algn="tl">
                    <a:srgbClr val="000000">
                      <a:alpha val="43137"/>
                    </a:srgbClr>
                  </a:outerShdw>
                </a:effectLst>
              </a:rPr>
              <a:t/>
            </a:r>
            <a:br>
              <a:rPr lang="fr-BE" altLang="fr-FR" sz="2400" dirty="0">
                <a:effectLst>
                  <a:outerShdw blurRad="38100" dist="38100" dir="2700000" algn="tl">
                    <a:srgbClr val="000000">
                      <a:alpha val="43137"/>
                    </a:srgbClr>
                  </a:outerShdw>
                </a:effectLst>
              </a:rPr>
            </a:br>
            <a:r>
              <a:rPr lang="fr-BE" altLang="fr-FR" sz="3200" dirty="0">
                <a:effectLst>
                  <a:outerShdw blurRad="38100" dist="38100" dir="2700000" algn="tl">
                    <a:srgbClr val="000000">
                      <a:alpha val="43137"/>
                    </a:srgbClr>
                  </a:outerShdw>
                </a:effectLst>
              </a:rPr>
              <a:t/>
            </a:r>
            <a:br>
              <a:rPr lang="fr-BE" altLang="fr-FR" sz="3200" dirty="0">
                <a:effectLst>
                  <a:outerShdw blurRad="38100" dist="38100" dir="2700000" algn="tl">
                    <a:srgbClr val="000000">
                      <a:alpha val="43137"/>
                    </a:srgbClr>
                  </a:outerShdw>
                </a:effectLst>
              </a:rPr>
            </a:br>
            <a:r>
              <a:rPr lang="fr-BE" altLang="fr-FR" sz="2000" dirty="0">
                <a:effectLst>
                  <a:outerShdw blurRad="38100" dist="38100" dir="2700000" algn="tl">
                    <a:srgbClr val="000000">
                      <a:alpha val="43137"/>
                    </a:srgbClr>
                  </a:outerShdw>
                </a:effectLst>
              </a:rPr>
              <a:t/>
            </a:r>
            <a:br>
              <a:rPr lang="fr-BE" altLang="fr-FR" sz="2000" dirty="0">
                <a:effectLst>
                  <a:outerShdw blurRad="38100" dist="38100" dir="2700000" algn="tl">
                    <a:srgbClr val="000000">
                      <a:alpha val="43137"/>
                    </a:srgbClr>
                  </a:outerShdw>
                </a:effectLst>
              </a:rPr>
            </a:br>
            <a:r>
              <a:rPr lang="fr-BE" altLang="fr-FR" sz="4000" dirty="0">
                <a:effectLst>
                  <a:outerShdw blurRad="38100" dist="38100" dir="2700000" algn="tl">
                    <a:srgbClr val="000000">
                      <a:alpha val="43137"/>
                    </a:srgbClr>
                  </a:outerShdw>
                </a:effectLst>
              </a:rPr>
              <a:t/>
            </a:r>
            <a:br>
              <a:rPr lang="fr-BE" altLang="fr-FR" sz="4000" dirty="0">
                <a:effectLst>
                  <a:outerShdw blurRad="38100" dist="38100" dir="2700000" algn="tl">
                    <a:srgbClr val="000000">
                      <a:alpha val="43137"/>
                    </a:srgbClr>
                  </a:outerShdw>
                </a:effectLst>
              </a:rPr>
            </a:br>
            <a:endParaRPr lang="fr-BE" altLang="fr-FR" sz="4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844770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space réservé de la date 11"/>
          <p:cNvSpPr>
            <a:spLocks noGrp="1"/>
          </p:cNvSpPr>
          <p:nvPr>
            <p:ph type="dt" sz="quarter" idx="10"/>
          </p:nvPr>
        </p:nvSpPr>
        <p:spPr/>
        <p:txBody>
          <a:bodyPr/>
          <a:lstStyle/>
          <a:p>
            <a:pPr>
              <a:defRPr/>
            </a:pPr>
            <a:fld id="{03D8737D-4ACB-4140-AB18-6568F6F97077}" type="datetime1">
              <a:rPr lang="fr-BE" smtClean="0"/>
              <a:pPr>
                <a:defRPr/>
              </a:pPr>
              <a:t>17-10-20</a:t>
            </a:fld>
            <a:endParaRPr lang="fr-BE" dirty="0"/>
          </a:p>
        </p:txBody>
      </p:sp>
      <p:sp>
        <p:nvSpPr>
          <p:cNvPr id="13" name="Espace réservé du numéro de diapositive 12"/>
          <p:cNvSpPr>
            <a:spLocks noGrp="1"/>
          </p:cNvSpPr>
          <p:nvPr>
            <p:ph type="sldNum" sz="quarter" idx="12"/>
          </p:nvPr>
        </p:nvSpPr>
        <p:spPr/>
        <p:txBody>
          <a:bodyPr/>
          <a:lstStyle/>
          <a:p>
            <a:pPr>
              <a:defRPr/>
            </a:pPr>
            <a:fld id="{122EF0E9-2F56-4B53-B79E-1C51B5ADF14E}" type="slidenum">
              <a:rPr lang="fr-BE" smtClean="0"/>
              <a:pPr>
                <a:defRPr/>
              </a:pPr>
              <a:t>56</a:t>
            </a:fld>
            <a:endParaRPr lang="fr-BE" dirty="0"/>
          </a:p>
        </p:txBody>
      </p:sp>
      <p:sp>
        <p:nvSpPr>
          <p:cNvPr id="8" name="Rectangle 7"/>
          <p:cNvSpPr/>
          <p:nvPr/>
        </p:nvSpPr>
        <p:spPr>
          <a:xfrm rot="8092967" flipV="1">
            <a:off x="-1454230" y="-704925"/>
            <a:ext cx="2700992" cy="1432105"/>
          </a:xfrm>
          <a:prstGeom prst="rect">
            <a:avLst/>
          </a:prstGeom>
          <a:solidFill>
            <a:schemeClr val="accent5">
              <a:lumMod val="75000"/>
            </a:schemeClr>
          </a:solidFill>
          <a:ln>
            <a:solidFill>
              <a:schemeClr val="accent5">
                <a:lumMod val="75000"/>
              </a:schemeClr>
            </a:solidFill>
          </a:ln>
          <a:effectLst>
            <a:glow rad="63500">
              <a:schemeClr val="accent6">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p>
        </p:txBody>
      </p:sp>
      <p:sp>
        <p:nvSpPr>
          <p:cNvPr id="9" name="Rectangle 8"/>
          <p:cNvSpPr/>
          <p:nvPr/>
        </p:nvSpPr>
        <p:spPr>
          <a:xfrm rot="8092967" flipV="1">
            <a:off x="7793503" y="6155185"/>
            <a:ext cx="2700992" cy="1432105"/>
          </a:xfrm>
          <a:prstGeom prst="rect">
            <a:avLst/>
          </a:prstGeom>
          <a:solidFill>
            <a:schemeClr val="accent6"/>
          </a:solidFill>
          <a:ln>
            <a:solidFill>
              <a:schemeClr val="accent6"/>
            </a:solidFill>
          </a:ln>
          <a:effectLst>
            <a:glow rad="63500">
              <a:schemeClr val="accent5">
                <a:lumMod val="75000"/>
                <a:alpha val="40000"/>
              </a:schemeClr>
            </a:glow>
            <a:outerShdw blurRad="40000" dist="23000" dir="5400000" rotWithShape="0">
              <a:schemeClr val="accent5">
                <a:lumMod val="75000"/>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BE" dirty="0">
              <a:ln>
                <a:solidFill>
                  <a:schemeClr val="accent6"/>
                </a:solidFill>
              </a:ln>
              <a:solidFill>
                <a:schemeClr val="accent5">
                  <a:lumMod val="75000"/>
                </a:schemeClr>
              </a:solidFill>
            </a:endParaRPr>
          </a:p>
        </p:txBody>
      </p:sp>
      <p:pic>
        <p:nvPicPr>
          <p:cNvPr id="3" name="Image 2">
            <a:extLst>
              <a:ext uri="{FF2B5EF4-FFF2-40B4-BE49-F238E27FC236}">
                <a16:creationId xmlns:a16="http://schemas.microsoft.com/office/drawing/2014/main" id="{808824E2-4585-40B9-B2F9-B4CD86548CC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469" r="10652"/>
          <a:stretch/>
        </p:blipFill>
        <p:spPr>
          <a:xfrm>
            <a:off x="35497" y="1551708"/>
            <a:ext cx="9076512" cy="3029420"/>
          </a:xfrm>
          <a:prstGeom prst="rect">
            <a:avLst/>
          </a:prstGeom>
        </p:spPr>
      </p:pic>
    </p:spTree>
    <p:extLst>
      <p:ext uri="{BB962C8B-B14F-4D97-AF65-F5344CB8AC3E}">
        <p14:creationId xmlns:p14="http://schemas.microsoft.com/office/powerpoint/2010/main" val="259909017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EAEAEF16DFC3846B5E4E23A6F9BA023" ma:contentTypeVersion="7" ma:contentTypeDescription="Crée un document." ma:contentTypeScope="" ma:versionID="ec3b512d9268cfa1effb0f959bfb2f24">
  <xsd:schema xmlns:xsd="http://www.w3.org/2001/XMLSchema" xmlns:xs="http://www.w3.org/2001/XMLSchema" xmlns:p="http://schemas.microsoft.com/office/2006/metadata/properties" xmlns:ns2="3afb6470-e888-4ef2-b67a-8768be1145ee" targetNamespace="http://schemas.microsoft.com/office/2006/metadata/properties" ma:root="true" ma:fieldsID="5f2d2bb6e40d2a474eacd545dba73e65" ns2:_="">
    <xsd:import namespace="3afb6470-e888-4ef2-b67a-8768be1145e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DateTaken"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fb6470-e888-4ef2-b67a-8768be1145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0D74A2-22E2-4583-9976-A880209A0A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fb6470-e888-4ef2-b67a-8768be1145e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765F4C3-9BB0-4F99-AD23-92A8B04292BC}">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3afb6470-e888-4ef2-b67a-8768be1145ee"/>
    <ds:schemaRef ds:uri="http://www.w3.org/XML/1998/namespace"/>
    <ds:schemaRef ds:uri="http://purl.org/dc/dcmitype/"/>
  </ds:schemaRefs>
</ds:datastoreItem>
</file>

<file path=customXml/itemProps3.xml><?xml version="1.0" encoding="utf-8"?>
<ds:datastoreItem xmlns:ds="http://schemas.openxmlformats.org/officeDocument/2006/customXml" ds:itemID="{28E1FE33-97FE-4A39-A7BB-EF18C7A1CF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1668</TotalTime>
  <Words>2042</Words>
  <Application>Microsoft Office PowerPoint</Application>
  <PresentationFormat>Affichage à l'écran (4:3)</PresentationFormat>
  <Paragraphs>281</Paragraphs>
  <Slides>56</Slides>
  <Notes>51</Notes>
  <HiddenSlides>1</HiddenSlides>
  <MMClips>7</MMClips>
  <ScaleCrop>false</ScaleCrop>
  <HeadingPairs>
    <vt:vector size="8" baseType="variant">
      <vt:variant>
        <vt:lpstr>Polices utilisées</vt:lpstr>
      </vt:variant>
      <vt:variant>
        <vt:i4>5</vt:i4>
      </vt:variant>
      <vt:variant>
        <vt:lpstr>Thème</vt:lpstr>
      </vt:variant>
      <vt:variant>
        <vt:i4>1</vt:i4>
      </vt:variant>
      <vt:variant>
        <vt:lpstr>Serveurs OLE incorporés</vt:lpstr>
      </vt:variant>
      <vt:variant>
        <vt:i4>1</vt:i4>
      </vt:variant>
      <vt:variant>
        <vt:lpstr>Titres des diapositives</vt:lpstr>
      </vt:variant>
      <vt:variant>
        <vt:i4>56</vt:i4>
      </vt:variant>
    </vt:vector>
  </HeadingPairs>
  <TitlesOfParts>
    <vt:vector size="63" baseType="lpstr">
      <vt:lpstr>Arial</vt:lpstr>
      <vt:lpstr>Calibri</vt:lpstr>
      <vt:lpstr>Leelawadee</vt:lpstr>
      <vt:lpstr>Segoe UI</vt:lpstr>
      <vt:lpstr>Wingdings</vt:lpstr>
      <vt:lpstr>Thème Office</vt:lpstr>
      <vt:lpstr>Graphique Microsoft Excel</vt:lpstr>
      <vt:lpstr>Présentation PowerPoint</vt:lpstr>
      <vt:lpstr>Présentation PowerPoint</vt:lpstr>
      <vt:lpstr>Présentation PowerPoint</vt:lpstr>
      <vt:lpstr>Programme 17 octobre 2020</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QU’EST-CE QUE LA SOLIDARITE ?</vt:lpstr>
      <vt:lpstr>La solidarité entre…</vt:lpstr>
      <vt:lpstr> les 6 piliers de la sécurité sociale: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 Assurance privée</vt:lpstr>
      <vt:lpstr>Cette solidarité se traduit par le fait que :</vt:lpstr>
      <vt:lpstr>Présentation PowerPoint</vt:lpstr>
      <vt:lpstr> Principes de fonctionnement </vt:lpstr>
      <vt:lpstr>Présentation PowerPoint</vt:lpstr>
      <vt:lpstr>Présentation PowerPoint</vt:lpstr>
      <vt:lpstr>Ces cotisations sont redistribuées entre les 6 piliers de la sécurité sociale:</vt:lpstr>
      <vt:lpstr>Présentation PowerPoint</vt:lpstr>
      <vt:lpstr>Présentation PowerPoint</vt:lpstr>
      <vt:lpstr>Présentation PowerPoint</vt:lpstr>
      <vt:lpstr> QUI A DROIT à la sécurité sociale? </vt:lpstr>
      <vt:lpstr>Quizz VRAI ou FAUX</vt:lpstr>
      <vt:lpstr>Tous les travailleurs paient les    mêmes cotisations. </vt:lpstr>
      <vt:lpstr>Depuis la 6e réforme de l’Etat, chaque région s’occupe de ses allocations de chômage.  </vt:lpstr>
      <vt:lpstr>Les ouvriers ont été les premiers travailleurs à se cotiser.  </vt:lpstr>
      <vt:lpstr>La sécurité sociale est entièrement financée par les cotisations des travailleurs.   </vt:lpstr>
      <vt:lpstr>La Belgique est l’un des seuls pays où l’affiliation à une mutuelle est obligatoire.    </vt:lpstr>
      <vt:lpstr>L’âge normal de la pension est de 65 ans pour tous.     </vt:lpstr>
      <vt:lpstr>Lorsque tu te rends chez ton médecin, tu paies l’entièreté des soins donnés.      </vt:lpstr>
      <vt:lpstr>L’Etat intervient dans la sécurité sociale depuis la naissance de la Belgique.   </vt:lpstr>
      <vt:lpstr>L’ONSS a été créé après la Seconde Guerre mondiale. </vt:lpstr>
      <vt:lpstr>   L’office Nationale de Sécurité Sociale (O.N.S.S.) est financé par…  1. L’Etat grâce aux subventions, la TVA et le précompte immobilier 2. Les travailleurs (via les cotisations) 3. Les employeurs (via les cotisations) 4. Les trois propositions   </vt:lpstr>
      <vt:lpstr>    Parmi les branches suivantes, laquelle ne fait pas partie de la sécurité sociale :  1. Les soins de santé 2. Les dégâts aux voiries 3. Les allocations familiales 4. Les congés annuels   </vt:lpstr>
      <vt:lpstr>    L’âge légal de la pension est de  1. 65 ans pour les hommes et les femmes 2. 65 ans pour les hommes et 62 ans pour les femmes 3. 60 ans pour les hommes et pour les femmes    </vt:lpstr>
      <vt:lpstr>    Qui a droit aux allocations familiales?  1. Les enfants de 0 à 18 ans 2. Les enfants de 0 à 18 ans (possibilité de prolonger jusque 25 ans sous certaines conditions) 3. Les enfants de 0 à 21 ans    </vt:lpstr>
      <vt:lpstr>  Le ticket modérateur c’est :  1. L’attestation de soins délivrée à chaque consultation médicale 2. La partie des soins de santé qui est à la charge financière du patient 3. L’ordonnance à remettre au pharmacien pour obtenir des médicaments    </vt:lpstr>
      <vt:lpstr>   Les congés payés existent depuis  1. 1936 2. 1945 3. 1968     </vt:lpstr>
      <vt:lpstr>   MERCI pour votre attention. La solidarité n’est pas un vain mot… C’est l’histoire de chacun et de tous pour un société plus égalitaire qui permet un épanouissement individuel et collectif La sécu, l’à venir en commun     </vt:lpstr>
      <vt:lpstr>Présentation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remacle</dc:creator>
  <cp:lastModifiedBy>brichaux</cp:lastModifiedBy>
  <cp:revision>139</cp:revision>
  <cp:lastPrinted>2019-04-01T08:56:29Z</cp:lastPrinted>
  <dcterms:created xsi:type="dcterms:W3CDTF">2018-01-18T15:14:55Z</dcterms:created>
  <dcterms:modified xsi:type="dcterms:W3CDTF">2020-10-16T23:03:07Z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0x0101005EAEAEF16DFC3846B5E4E23A6F9BA023</vt:lpwstr>
  </property>
</Properties>
</file>